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260" r:id="rId3"/>
    <p:sldId id="258" r:id="rId4"/>
    <p:sldId id="308" r:id="rId5"/>
    <p:sldId id="303" r:id="rId6"/>
    <p:sldId id="304" r:id="rId7"/>
    <p:sldId id="259" r:id="rId8"/>
    <p:sldId id="261" r:id="rId9"/>
    <p:sldId id="287" r:id="rId10"/>
    <p:sldId id="286" r:id="rId11"/>
    <p:sldId id="262" r:id="rId12"/>
    <p:sldId id="309" r:id="rId13"/>
    <p:sldId id="288" r:id="rId14"/>
    <p:sldId id="290" r:id="rId15"/>
    <p:sldId id="294" r:id="rId16"/>
    <p:sldId id="295" r:id="rId17"/>
    <p:sldId id="293" r:id="rId18"/>
    <p:sldId id="291" r:id="rId19"/>
    <p:sldId id="307" r:id="rId20"/>
    <p:sldId id="305" r:id="rId21"/>
    <p:sldId id="306" r:id="rId22"/>
    <p:sldId id="292" r:id="rId23"/>
    <p:sldId id="296" r:id="rId24"/>
    <p:sldId id="273" r:id="rId25"/>
    <p:sldId id="301" r:id="rId26"/>
    <p:sldId id="271" r:id="rId27"/>
  </p:sldIdLst>
  <p:sldSz cx="9144000" cy="5143500" type="screen16x9"/>
  <p:notesSz cx="6858000" cy="9144000"/>
  <p:embeddedFontLst>
    <p:embeddedFont>
      <p:font typeface="Aldrich" panose="020B0604020202020204" charset="0"/>
      <p:regular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Didact Gothic" panose="020B0604020202020204" charset="0"/>
      <p:regular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F154A2-C078-48FB-8060-3DB5C896DB87}" v="2" dt="2021-06-28T23:25:05.072"/>
  </p1510:revLst>
</p1510:revInfo>
</file>

<file path=ppt/tableStyles.xml><?xml version="1.0" encoding="utf-8"?>
<a:tblStyleLst xmlns:a="http://schemas.openxmlformats.org/drawingml/2006/main" def="{BB04E9CA-072E-478F-82C4-E7CD059793FA}">
  <a:tblStyle styleId="{BB04E9CA-072E-478F-82C4-E7CD059793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7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3de5052a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3de5052a6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fa85cf4fd_0_4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fa85cf4fd_0_4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672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fa85cf4fd_0_4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fa85cf4fd_0_4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437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745d1862b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745d1862b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774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fa85cf4fd_0_4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fa85cf4fd_0_4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288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fa85cf4fd_0_4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fa85cf4fd_0_4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fa85cf4fd_0_4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fa85cf4fd_0_4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292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3952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a745d1862b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a745d1862b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a745d1862b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a745d1862b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a71291a826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a71291a826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737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a745d1862b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a745d1862b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599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745d1862b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745d1862b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745d1862b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745d1862b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fa85cf4fd_0_4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fa85cf4fd_0_4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366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fa85cf4fd_0_4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fa85cf4fd_0_4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176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fa85cf4fd_0_4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fa85cf4fd_0_4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5151" y="2785291"/>
            <a:ext cx="2526614" cy="874564"/>
            <a:chOff x="3457434" y="4469778"/>
            <a:chExt cx="1572451" cy="544289"/>
          </a:xfrm>
        </p:grpSpPr>
        <p:sp>
          <p:nvSpPr>
            <p:cNvPr id="10" name="Google Shape;10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02751" y="3680641"/>
            <a:ext cx="2526614" cy="874564"/>
            <a:chOff x="3457434" y="4469778"/>
            <a:chExt cx="1572451" cy="544289"/>
          </a:xfrm>
        </p:grpSpPr>
        <p:sp>
          <p:nvSpPr>
            <p:cNvPr id="31" name="Google Shape;31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31662" y="4536065"/>
              <a:ext cx="477978" cy="102941"/>
            </a:xfrm>
            <a:custGeom>
              <a:avLst/>
              <a:gdLst/>
              <a:ahLst/>
              <a:cxnLst/>
              <a:rect l="l" t="t" r="r" b="b"/>
              <a:pathLst>
                <a:path w="19743" h="4252" extrusionOk="0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228313" y="-114309"/>
            <a:ext cx="1915697" cy="4616272"/>
            <a:chOff x="7899913" y="-114309"/>
            <a:chExt cx="1915697" cy="4616272"/>
          </a:xfrm>
        </p:grpSpPr>
        <p:sp>
          <p:nvSpPr>
            <p:cNvPr id="53" name="Google Shape;53;p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99913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avLst/>
                <a:gdLst/>
                <a:ahLst/>
                <a:cxnLst/>
                <a:rect l="l" t="t" r="r" b="b"/>
                <a:pathLst>
                  <a:path w="225135" h="134190" extrusionOk="0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avLst/>
                <a:gdLst/>
                <a:ahLst/>
                <a:cxnLst/>
                <a:rect l="l" t="t" r="r" b="b"/>
                <a:pathLst>
                  <a:path w="225626" h="134722" extrusionOk="0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avLst/>
                <a:gdLst/>
                <a:ahLst/>
                <a:cxnLst/>
                <a:rect l="l" t="t" r="r" b="b"/>
                <a:pathLst>
                  <a:path w="192313" h="15329" extrusionOk="0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904874" y="328675"/>
              <a:ext cx="7315554" cy="4024396"/>
              <a:chOff x="992433" y="538196"/>
              <a:chExt cx="7139913" cy="4021179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avLst/>
                <a:gdLst/>
                <a:ahLst/>
                <a:cxnLst/>
                <a:rect l="l" t="t" r="r" b="b"/>
                <a:pathLst>
                  <a:path w="139504" h="82566" extrusionOk="0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avLst/>
                <a:gdLst/>
                <a:ahLst/>
                <a:cxnLst/>
                <a:rect l="l" t="t" r="r" b="b"/>
                <a:pathLst>
                  <a:path w="129776" h="77171" extrusionOk="0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avLst/>
                <a:gdLst/>
                <a:ahLst/>
                <a:cxnLst/>
                <a:rect l="l" t="t" r="r" b="b"/>
                <a:pathLst>
                  <a:path w="24526" h="26569" extrusionOk="0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avLst/>
                <a:gdLst/>
                <a:ahLst/>
                <a:cxnLst/>
                <a:rect l="l" t="t" r="r" b="b"/>
                <a:pathLst>
                  <a:path w="17046" h="19048" extrusionOk="0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avLst/>
                <a:gdLst/>
                <a:ahLst/>
                <a:cxnLst/>
                <a:rect l="l" t="t" r="r" b="b"/>
                <a:pathLst>
                  <a:path w="19907" h="15819" extrusionOk="0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4307" extrusionOk="0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avLst/>
                <a:gdLst/>
                <a:ahLst/>
                <a:cxnLst/>
                <a:rect l="l" t="t" r="r" b="b"/>
                <a:pathLst>
                  <a:path w="15493" h="12059" extrusionOk="0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12058" extrusionOk="0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18394" extrusionOk="0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0" h="16187" extrusionOk="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16187" extrusionOk="0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19743" extrusionOk="0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2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88" name="Google Shape;88;p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1593150" y="849350"/>
            <a:ext cx="5957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45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rot="-230834">
            <a:off x="414418" y="301686"/>
            <a:ext cx="1386005" cy="2705399"/>
            <a:chOff x="409722" y="228600"/>
            <a:chExt cx="1385931" cy="2705253"/>
          </a:xfrm>
        </p:grpSpPr>
        <p:grpSp>
          <p:nvGrpSpPr>
            <p:cNvPr id="95" name="Google Shape;95;p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" name="Google Shape;96;p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bg>
      <p:bgPr>
        <a:solidFill>
          <a:schemeClr val="accent2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24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478" name="Google Shape;478;p24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4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4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4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24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485" name="Google Shape;485;p2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486;p2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87" name="Google Shape;487;p2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8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84" name="Google Shape;184;p8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8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89" name="Google Shape;189;p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91" name="Google Shape;191;p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0656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bg>
      <p:bgPr>
        <a:solidFill>
          <a:schemeClr val="accent2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>
            <a:spLocks noGrp="1"/>
          </p:cNvSpPr>
          <p:nvPr>
            <p:ph type="body" idx="1"/>
          </p:nvPr>
        </p:nvSpPr>
        <p:spPr>
          <a:xfrm>
            <a:off x="5205225" y="1366325"/>
            <a:ext cx="2984700" cy="31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600">
                <a:solidFill>
                  <a:schemeClr val="accent3"/>
                </a:solidFill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○"/>
              <a:defRPr sz="1800">
                <a:solidFill>
                  <a:schemeClr val="accent3"/>
                </a:solidFill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800"/>
              <a:buChar char="■"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92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78" name="Google Shape;278;p15"/>
          <p:cNvGrpSpPr/>
          <p:nvPr/>
        </p:nvGrpSpPr>
        <p:grpSpPr>
          <a:xfrm flipH="1">
            <a:off x="-447600" y="2065597"/>
            <a:ext cx="1179753" cy="2854241"/>
            <a:chOff x="7907551" y="-114309"/>
            <a:chExt cx="1908059" cy="4616272"/>
          </a:xfrm>
        </p:grpSpPr>
        <p:sp>
          <p:nvSpPr>
            <p:cNvPr id="279" name="Google Shape;279;p15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5"/>
          <p:cNvGrpSpPr/>
          <p:nvPr/>
        </p:nvGrpSpPr>
        <p:grpSpPr>
          <a:xfrm flipH="1">
            <a:off x="7839222" y="781050"/>
            <a:ext cx="1385931" cy="2705253"/>
            <a:chOff x="409722" y="228600"/>
            <a:chExt cx="1385931" cy="2705253"/>
          </a:xfrm>
        </p:grpSpPr>
        <p:grpSp>
          <p:nvGrpSpPr>
            <p:cNvPr id="296" name="Google Shape;296;p15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97" name="Google Shape;297;p15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5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" name="Google Shape;299;p15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0" name="Google Shape;300;p15"/>
          <p:cNvCxnSpPr/>
          <p:nvPr/>
        </p:nvCxnSpPr>
        <p:spPr>
          <a:xfrm>
            <a:off x="481667" y="482460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0001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3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01" name="Google Shape;101;p3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105;p3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06" name="Google Shape;106;p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" name="Google Shape;107;p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08" name="Google Shape;108;p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" name="Google Shape;110;p3"/>
          <p:cNvSpPr txBox="1">
            <a:spLocks noGrp="1"/>
          </p:cNvSpPr>
          <p:nvPr>
            <p:ph type="ctrTitle"/>
          </p:nvPr>
        </p:nvSpPr>
        <p:spPr>
          <a:xfrm>
            <a:off x="2492100" y="2123475"/>
            <a:ext cx="4159800" cy="11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11" name="Google Shape;111;p3"/>
          <p:cNvSpPr txBox="1">
            <a:spLocks noGrp="1"/>
          </p:cNvSpPr>
          <p:nvPr>
            <p:ph type="subTitle" idx="1"/>
          </p:nvPr>
        </p:nvSpPr>
        <p:spPr>
          <a:xfrm>
            <a:off x="2492100" y="3323814"/>
            <a:ext cx="4159800" cy="3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title" idx="2" hasCustomPrompt="1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/>
          <p:nvPr/>
        </p:nvSpPr>
        <p:spPr>
          <a:xfrm>
            <a:off x="319050" y="283350"/>
            <a:ext cx="8505900" cy="45768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6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165" name="Google Shape;165;p6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6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67" name="Google Shape;167;p6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-9602805" flipH="1">
            <a:off x="29343" y="129067"/>
            <a:ext cx="1386120" cy="2705624"/>
            <a:chOff x="409722" y="228600"/>
            <a:chExt cx="1385931" cy="2705253"/>
          </a:xfrm>
        </p:grpSpPr>
        <p:grpSp>
          <p:nvGrpSpPr>
            <p:cNvPr id="171" name="Google Shape;171;p6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72" name="Google Shape;172;p6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" name="Google Shape;174;p6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6"/>
          <p:cNvGrpSpPr/>
          <p:nvPr/>
        </p:nvGrpSpPr>
        <p:grpSpPr>
          <a:xfrm>
            <a:off x="-9513" y="2"/>
            <a:ext cx="9177947" cy="4737094"/>
            <a:chOff x="-9513" y="2"/>
            <a:chExt cx="9177947" cy="4737094"/>
          </a:xfrm>
        </p:grpSpPr>
        <p:sp>
          <p:nvSpPr>
            <p:cNvPr id="176" name="Google Shape;176;p6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9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196" name="Google Shape;196;p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9"/>
          <p:cNvSpPr txBox="1">
            <a:spLocks noGrp="1"/>
          </p:cNvSpPr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204" name="Google Shape;204;p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05" name="Google Shape;205;p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" name="Google Shape;206;p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07" name="Google Shape;207;p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9" name="Google Shape;209;p9"/>
          <p:cNvSpPr txBox="1">
            <a:spLocks noGrp="1"/>
          </p:cNvSpPr>
          <p:nvPr>
            <p:ph type="subTitle" idx="1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13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30" name="Google Shape;230;p1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 flipH="1">
              <a:off x="109125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flipH="1">
              <a:off x="1100819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rot="10800000" flipH="1">
              <a:off x="8024650" y="24328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 flipH="1">
              <a:off x="8024650" y="2598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1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38" name="Google Shape;238;p1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1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40" name="Google Shape;240;p1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2" name="Google Shape;242;p13"/>
          <p:cNvSpPr txBox="1">
            <a:spLocks noGrp="1"/>
          </p:cNvSpPr>
          <p:nvPr>
            <p:ph type="subTitle" idx="1"/>
          </p:nvPr>
        </p:nvSpPr>
        <p:spPr>
          <a:xfrm>
            <a:off x="1454213" y="211774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subTitle" idx="2"/>
          </p:nvPr>
        </p:nvSpPr>
        <p:spPr>
          <a:xfrm>
            <a:off x="5322225" y="212783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hasCustomPrompt="1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3" hasCustomPrompt="1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4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5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subTitle" idx="7"/>
          </p:nvPr>
        </p:nvSpPr>
        <p:spPr>
          <a:xfrm>
            <a:off x="1454213" y="373809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8"/>
          </p:nvPr>
        </p:nvSpPr>
        <p:spPr>
          <a:xfrm>
            <a:off x="5322225" y="374818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9" hasCustomPrompt="1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13" hasCustomPrompt="1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14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5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16"/>
          <p:cNvGrpSpPr/>
          <p:nvPr/>
        </p:nvGrpSpPr>
        <p:grpSpPr>
          <a:xfrm>
            <a:off x="-97582" y="-6"/>
            <a:ext cx="9411247" cy="5153383"/>
            <a:chOff x="-97582" y="-6"/>
            <a:chExt cx="9411247" cy="5153383"/>
          </a:xfrm>
        </p:grpSpPr>
        <p:sp>
          <p:nvSpPr>
            <p:cNvPr id="303" name="Google Shape;303;p16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 flipH="1">
              <a:off x="399046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6"/>
            <p:cNvSpPr/>
            <p:nvPr/>
          </p:nvSpPr>
          <p:spPr>
            <a:xfrm flipH="1">
              <a:off x="1314444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6"/>
            <p:cNvSpPr/>
            <p:nvPr/>
          </p:nvSpPr>
          <p:spPr>
            <a:xfrm flipH="1">
              <a:off x="6735804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6"/>
            <p:cNvSpPr/>
            <p:nvPr/>
          </p:nvSpPr>
          <p:spPr>
            <a:xfrm rot="10800000" flipH="1">
              <a:off x="8009700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 flipH="1">
              <a:off x="-24431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9" name="Google Shape;309;p16"/>
            <p:cNvGrpSpPr/>
            <p:nvPr/>
          </p:nvGrpSpPr>
          <p:grpSpPr>
            <a:xfrm>
              <a:off x="4281415" y="75177"/>
              <a:ext cx="581170" cy="125403"/>
              <a:chOff x="4685288" y="186288"/>
              <a:chExt cx="419375" cy="90485"/>
            </a:xfrm>
          </p:grpSpPr>
          <p:sp>
            <p:nvSpPr>
              <p:cNvPr id="310" name="Google Shape;310;p16"/>
              <p:cNvSpPr/>
              <p:nvPr/>
            </p:nvSpPr>
            <p:spPr>
              <a:xfrm>
                <a:off x="4687513" y="186288"/>
                <a:ext cx="414900" cy="822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1" name="Google Shape;311;p16"/>
              <p:cNvGrpSpPr/>
              <p:nvPr/>
            </p:nvGrpSpPr>
            <p:grpSpPr>
              <a:xfrm>
                <a:off x="4685288" y="186300"/>
                <a:ext cx="419375" cy="90473"/>
                <a:chOff x="4390000" y="182175"/>
                <a:chExt cx="419375" cy="90473"/>
              </a:xfrm>
            </p:grpSpPr>
            <p:sp>
              <p:nvSpPr>
                <p:cNvPr id="312" name="Google Shape;312;p16"/>
                <p:cNvSpPr/>
                <p:nvPr/>
              </p:nvSpPr>
              <p:spPr>
                <a:xfrm>
                  <a:off x="4390000" y="182175"/>
                  <a:ext cx="419375" cy="90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5" h="1906" extrusionOk="0">
                      <a:moveTo>
                        <a:pt x="7882" y="155"/>
                      </a:moveTo>
                      <a:cubicBezTo>
                        <a:pt x="8323" y="155"/>
                        <a:pt x="8680" y="512"/>
                        <a:pt x="8680" y="953"/>
                      </a:cubicBezTo>
                      <a:cubicBezTo>
                        <a:pt x="8680" y="1393"/>
                        <a:pt x="8323" y="1750"/>
                        <a:pt x="7882" y="1750"/>
                      </a:cubicBezTo>
                      <a:lnTo>
                        <a:pt x="953" y="1750"/>
                      </a:lnTo>
                      <a:cubicBezTo>
                        <a:pt x="512" y="1750"/>
                        <a:pt x="155" y="1393"/>
                        <a:pt x="155" y="953"/>
                      </a:cubicBezTo>
                      <a:cubicBezTo>
                        <a:pt x="155" y="512"/>
                        <a:pt x="512" y="155"/>
                        <a:pt x="953" y="155"/>
                      </a:cubicBezTo>
                      <a:close/>
                      <a:moveTo>
                        <a:pt x="953" y="0"/>
                      </a:moveTo>
                      <a:cubicBezTo>
                        <a:pt x="429" y="0"/>
                        <a:pt x="0" y="429"/>
                        <a:pt x="0" y="953"/>
                      </a:cubicBezTo>
                      <a:cubicBezTo>
                        <a:pt x="0" y="1476"/>
                        <a:pt x="429" y="1905"/>
                        <a:pt x="953" y="1905"/>
                      </a:cubicBezTo>
                      <a:lnTo>
                        <a:pt x="7882" y="1905"/>
                      </a:lnTo>
                      <a:cubicBezTo>
                        <a:pt x="8406" y="1905"/>
                        <a:pt x="8835" y="1476"/>
                        <a:pt x="8835" y="953"/>
                      </a:cubicBezTo>
                      <a:cubicBezTo>
                        <a:pt x="8835" y="429"/>
                        <a:pt x="8406" y="0"/>
                        <a:pt x="788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>
                  <a:solidFill>
                    <a:schemeClr val="accent5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16"/>
                <p:cNvSpPr/>
                <p:nvPr/>
              </p:nvSpPr>
              <p:spPr>
                <a:xfrm>
                  <a:off x="4464048" y="201352"/>
                  <a:ext cx="52024" cy="52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6" h="1097" extrusionOk="0">
                      <a:moveTo>
                        <a:pt x="548" y="144"/>
                      </a:moveTo>
                      <a:cubicBezTo>
                        <a:pt x="774" y="144"/>
                        <a:pt x="953" y="322"/>
                        <a:pt x="953" y="549"/>
                      </a:cubicBezTo>
                      <a:cubicBezTo>
                        <a:pt x="953" y="763"/>
                        <a:pt x="774" y="941"/>
                        <a:pt x="548" y="941"/>
                      </a:cubicBezTo>
                      <a:cubicBezTo>
                        <a:pt x="333" y="941"/>
                        <a:pt x="155" y="763"/>
                        <a:pt x="155" y="549"/>
                      </a:cubicBezTo>
                      <a:cubicBezTo>
                        <a:pt x="155" y="322"/>
                        <a:pt x="333" y="144"/>
                        <a:pt x="548" y="144"/>
                      </a:cubicBezTo>
                      <a:close/>
                      <a:moveTo>
                        <a:pt x="548" y="1"/>
                      </a:moveTo>
                      <a:cubicBezTo>
                        <a:pt x="250" y="1"/>
                        <a:pt x="0" y="251"/>
                        <a:pt x="0" y="549"/>
                      </a:cubicBezTo>
                      <a:cubicBezTo>
                        <a:pt x="0" y="846"/>
                        <a:pt x="250" y="1096"/>
                        <a:pt x="548" y="1096"/>
                      </a:cubicBezTo>
                      <a:cubicBezTo>
                        <a:pt x="845" y="1096"/>
                        <a:pt x="1095" y="846"/>
                        <a:pt x="1095" y="549"/>
                      </a:cubicBezTo>
                      <a:cubicBezTo>
                        <a:pt x="1095" y="251"/>
                        <a:pt x="845" y="1"/>
                        <a:pt x="54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4" name="Google Shape;314;p16"/>
            <p:cNvGrpSpPr/>
            <p:nvPr/>
          </p:nvGrpSpPr>
          <p:grpSpPr>
            <a:xfrm rot="-1102275">
              <a:off x="239301" y="2899434"/>
              <a:ext cx="541146" cy="2225370"/>
              <a:chOff x="871338" y="1945155"/>
              <a:chExt cx="247109" cy="1016148"/>
            </a:xfrm>
          </p:grpSpPr>
          <p:sp>
            <p:nvSpPr>
              <p:cNvPr id="315" name="Google Shape;315;p16"/>
              <p:cNvSpPr/>
              <p:nvPr/>
            </p:nvSpPr>
            <p:spPr>
              <a:xfrm>
                <a:off x="1017893" y="2858365"/>
                <a:ext cx="100554" cy="102938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5440" extrusionOk="0">
                    <a:moveTo>
                      <a:pt x="2707" y="0"/>
                    </a:moveTo>
                    <a:cubicBezTo>
                      <a:pt x="1253" y="0"/>
                      <a:pt x="0" y="1254"/>
                      <a:pt x="0" y="2707"/>
                    </a:cubicBezTo>
                    <a:cubicBezTo>
                      <a:pt x="0" y="4186"/>
                      <a:pt x="1253" y="5439"/>
                      <a:pt x="2707" y="5439"/>
                    </a:cubicBezTo>
                    <a:cubicBezTo>
                      <a:pt x="4161" y="5439"/>
                      <a:pt x="5314" y="4186"/>
                      <a:pt x="5314" y="2707"/>
                    </a:cubicBezTo>
                    <a:cubicBezTo>
                      <a:pt x="5314" y="1254"/>
                      <a:pt x="4161" y="0"/>
                      <a:pt x="2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6"/>
              <p:cNvSpPr/>
              <p:nvPr/>
            </p:nvSpPr>
            <p:spPr>
              <a:xfrm>
                <a:off x="871338" y="2075844"/>
                <a:ext cx="215338" cy="853670"/>
              </a:xfrm>
              <a:custGeom>
                <a:avLst/>
                <a:gdLst/>
                <a:ahLst/>
                <a:cxnLst/>
                <a:rect l="l" t="t" r="r" b="b"/>
                <a:pathLst>
                  <a:path w="11380" h="45114" extrusionOk="0">
                    <a:moveTo>
                      <a:pt x="6066" y="1"/>
                    </a:moveTo>
                    <a:cubicBezTo>
                      <a:pt x="2206" y="5640"/>
                      <a:pt x="1" y="12332"/>
                      <a:pt x="1" y="19625"/>
                    </a:cubicBezTo>
                    <a:cubicBezTo>
                      <a:pt x="1" y="29650"/>
                      <a:pt x="4287" y="38748"/>
                      <a:pt x="11079" y="45114"/>
                    </a:cubicBezTo>
                    <a:lnTo>
                      <a:pt x="11379" y="44813"/>
                    </a:lnTo>
                    <a:cubicBezTo>
                      <a:pt x="4612" y="38547"/>
                      <a:pt x="427" y="29550"/>
                      <a:pt x="427" y="19625"/>
                    </a:cubicBezTo>
                    <a:cubicBezTo>
                      <a:pt x="427" y="12432"/>
                      <a:pt x="2607" y="5740"/>
                      <a:pt x="6367" y="201"/>
                    </a:cubicBezTo>
                    <a:lnTo>
                      <a:pt x="60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6"/>
              <p:cNvSpPr/>
              <p:nvPr/>
            </p:nvSpPr>
            <p:spPr>
              <a:xfrm>
                <a:off x="1051083" y="1945155"/>
                <a:ext cx="67364" cy="51242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2708" extrusionOk="0">
                    <a:moveTo>
                      <a:pt x="1780" y="1"/>
                    </a:moveTo>
                    <a:cubicBezTo>
                      <a:pt x="1" y="1"/>
                      <a:pt x="1" y="2708"/>
                      <a:pt x="1780" y="2708"/>
                    </a:cubicBezTo>
                    <a:cubicBezTo>
                      <a:pt x="3459" y="2708"/>
                      <a:pt x="3560" y="1"/>
                      <a:pt x="17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8" name="Google Shape;318;p16"/>
            <p:cNvSpPr/>
            <p:nvPr/>
          </p:nvSpPr>
          <p:spPr>
            <a:xfrm>
              <a:off x="7683774" y="926546"/>
              <a:ext cx="1629891" cy="217696"/>
            </a:xfrm>
            <a:custGeom>
              <a:avLst/>
              <a:gdLst/>
              <a:ahLst/>
              <a:cxnLst/>
              <a:rect l="l" t="t" r="r" b="b"/>
              <a:pathLst>
                <a:path w="55866" h="7463" extrusionOk="0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16"/>
          <p:cNvSpPr txBox="1">
            <a:spLocks noGrp="1"/>
          </p:cNvSpPr>
          <p:nvPr>
            <p:ph type="subTitle" idx="1"/>
          </p:nvPr>
        </p:nvSpPr>
        <p:spPr>
          <a:xfrm>
            <a:off x="6450420" y="2989131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subTitle" idx="2"/>
          </p:nvPr>
        </p:nvSpPr>
        <p:spPr>
          <a:xfrm>
            <a:off x="5997120" y="3373105"/>
            <a:ext cx="24237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3"/>
          </p:nvPr>
        </p:nvSpPr>
        <p:spPr>
          <a:xfrm>
            <a:off x="3813450" y="2989131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subTitle" idx="4"/>
          </p:nvPr>
        </p:nvSpPr>
        <p:spPr>
          <a:xfrm>
            <a:off x="3360150" y="3373105"/>
            <a:ext cx="24237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5"/>
          </p:nvPr>
        </p:nvSpPr>
        <p:spPr>
          <a:xfrm>
            <a:off x="1176480" y="2989131"/>
            <a:ext cx="1517100" cy="3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 txBox="1">
            <a:spLocks noGrp="1"/>
          </p:cNvSpPr>
          <p:nvPr>
            <p:ph type="subTitle" idx="6"/>
          </p:nvPr>
        </p:nvSpPr>
        <p:spPr>
          <a:xfrm>
            <a:off x="723180" y="3373105"/>
            <a:ext cx="24237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25" name="Google Shape;325;p16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accent2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4" name="Google Shape;434;p22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5" name="Google Shape;435;p22"/>
          <p:cNvGrpSpPr/>
          <p:nvPr/>
        </p:nvGrpSpPr>
        <p:grpSpPr>
          <a:xfrm flipH="1">
            <a:off x="-47478" y="2136847"/>
            <a:ext cx="1179753" cy="2854241"/>
            <a:chOff x="7907551" y="-114309"/>
            <a:chExt cx="1908059" cy="4616272"/>
          </a:xfrm>
        </p:grpSpPr>
        <p:sp>
          <p:nvSpPr>
            <p:cNvPr id="436" name="Google Shape;436;p2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2"/>
          <p:cNvSpPr/>
          <p:nvPr/>
        </p:nvSpPr>
        <p:spPr>
          <a:xfrm flipH="1">
            <a:off x="6758010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22"/>
          <p:cNvGrpSpPr/>
          <p:nvPr/>
        </p:nvGrpSpPr>
        <p:grpSpPr>
          <a:xfrm flipH="1">
            <a:off x="8058686" y="457200"/>
            <a:ext cx="1385931" cy="2705253"/>
            <a:chOff x="409722" y="228600"/>
            <a:chExt cx="1385931" cy="2705253"/>
          </a:xfrm>
        </p:grpSpPr>
        <p:grpSp>
          <p:nvGrpSpPr>
            <p:cNvPr id="454" name="Google Shape;454;p2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455" name="Google Shape;455;p2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2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23"/>
          <p:cNvGrpSpPr/>
          <p:nvPr/>
        </p:nvGrpSpPr>
        <p:grpSpPr>
          <a:xfrm flipH="1">
            <a:off x="-24431" y="-6"/>
            <a:ext cx="9169628" cy="5143518"/>
            <a:chOff x="-1204" y="-6"/>
            <a:chExt cx="9169628" cy="5143518"/>
          </a:xfrm>
        </p:grpSpPr>
        <p:sp>
          <p:nvSpPr>
            <p:cNvPr id="460" name="Google Shape;460;p2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3"/>
            <p:cNvSpPr/>
            <p:nvPr/>
          </p:nvSpPr>
          <p:spPr>
            <a:xfrm>
              <a:off x="7144668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6578703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3"/>
            <p:cNvSpPr/>
            <p:nvPr/>
          </p:nvSpPr>
          <p:spPr>
            <a:xfrm>
              <a:off x="743289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3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3"/>
            <p:cNvSpPr/>
            <p:nvPr/>
          </p:nvSpPr>
          <p:spPr>
            <a:xfrm>
              <a:off x="7972342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2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467" name="Google Shape;467;p2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8" name="Google Shape;468;p2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69" name="Google Shape;469;p2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1" name="Google Shape;471;p23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472" name="Google Shape;472;p23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23"/>
          <p:cNvSpPr/>
          <p:nvPr/>
        </p:nvSpPr>
        <p:spPr>
          <a:xfrm>
            <a:off x="7683774" y="9265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2" r:id="rId7"/>
    <p:sldLayoutId id="2147483668" r:id="rId8"/>
    <p:sldLayoutId id="2147483669" r:id="rId9"/>
    <p:sldLayoutId id="2147483670" r:id="rId10"/>
    <p:sldLayoutId id="2147483674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oliviercailloux-org/projet-assisted-board-games-1/blob/Presentation/Doc/Images/Game_And_Player_Management.svg" TargetMode="Externa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oliviercailloux-org/projet-assisted-board-games-1/blob/Presentation/Doc/Images/PlayerStateSequenceDiagram.svg" TargetMode="External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oliviercailloux-org/projet-assisted-board-games-1/blob/Presentation/Doc/Images/CheckerBoard-Sequence-diagram.svg" TargetMode="External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fjd.fr/Web/index.php?page=notat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oliviercailloux-org/projet-assisted-board-games-1/blob/Presentation/Doc/Images/playerPlaysGame.svg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7"/>
          <p:cNvSpPr txBox="1">
            <a:spLocks noGrp="1"/>
          </p:cNvSpPr>
          <p:nvPr>
            <p:ph type="subTitle" idx="1"/>
          </p:nvPr>
        </p:nvSpPr>
        <p:spPr>
          <a:xfrm>
            <a:off x="2046535" y="2233690"/>
            <a:ext cx="4961125" cy="17839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fr-FR" sz="1200" b="1" i="1" u="sng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Membres de l’équipe : </a:t>
            </a:r>
            <a:br>
              <a:rPr lang="fr-FR" sz="12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fr-FR" sz="1200" dirty="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latin typeface="Century Gothic"/>
                <a:ea typeface="Century Gothic"/>
                <a:cs typeface="Century Gothic"/>
                <a:sym typeface="Century Gothic"/>
              </a:rPr>
              <a:t>Dahuiss AMOUSSOU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latin typeface="Century Gothic"/>
                <a:ea typeface="Century Gothic"/>
                <a:cs typeface="Century Gothic"/>
                <a:sym typeface="Century Gothic"/>
              </a:rPr>
              <a:t>Marina ATANGANA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latin typeface="Century Gothic"/>
                <a:ea typeface="Century Gothic"/>
                <a:cs typeface="Century Gothic"/>
                <a:sym typeface="Century Gothic"/>
              </a:rPr>
              <a:t>James BURTON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latin typeface="Century Gothic"/>
                <a:ea typeface="Century Gothic"/>
                <a:cs typeface="Century Gothic"/>
                <a:sym typeface="Century Gothic"/>
              </a:rPr>
              <a:t>Aaron DEMAY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latin typeface="Century Gothic"/>
                <a:ea typeface="Century Gothic"/>
                <a:cs typeface="Century Gothic"/>
                <a:sym typeface="Century Gothic"/>
              </a:rPr>
              <a:t>Yasmine HAMNACHE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latin typeface="Century Gothic"/>
                <a:ea typeface="Century Gothic"/>
                <a:cs typeface="Century Gothic"/>
                <a:sym typeface="Century Gothic"/>
              </a:rPr>
              <a:t>Kerim HUDAYBERDIYEV</a:t>
            </a:r>
            <a:br>
              <a:rPr lang="fr-FR" sz="1200" dirty="0"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fr-FR" sz="1200" dirty="0">
                <a:latin typeface="Century Gothic"/>
                <a:ea typeface="Century Gothic"/>
                <a:cs typeface="Century Gothic"/>
                <a:sym typeface="Century Gothic"/>
              </a:rPr>
              <a:t>Anam SHAIKH YUNUS / NASAR</a:t>
            </a:r>
            <a:br>
              <a:rPr lang="fr-FR" sz="1200" dirty="0"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fr-FR" sz="12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8" name="Google Shape;498;p27"/>
          <p:cNvSpPr txBox="1">
            <a:spLocks noGrp="1"/>
          </p:cNvSpPr>
          <p:nvPr>
            <p:ph type="ctrTitle"/>
          </p:nvPr>
        </p:nvSpPr>
        <p:spPr>
          <a:xfrm>
            <a:off x="1783208" y="1497042"/>
            <a:ext cx="5569218" cy="6169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/>
              <a:t>Présentation du projet Assisted </a:t>
            </a:r>
            <a:r>
              <a:rPr lang="fr-FR" sz="1600" b="1" dirty="0" err="1"/>
              <a:t>Board</a:t>
            </a:r>
            <a:r>
              <a:rPr lang="fr-FR" sz="1600" b="1" dirty="0"/>
              <a:t> Games</a:t>
            </a:r>
            <a:endParaRPr sz="1600" b="1" dirty="0"/>
          </a:p>
        </p:txBody>
      </p:sp>
      <p:grpSp>
        <p:nvGrpSpPr>
          <p:cNvPr id="499" name="Google Shape;499;p27"/>
          <p:cNvGrpSpPr/>
          <p:nvPr/>
        </p:nvGrpSpPr>
        <p:grpSpPr>
          <a:xfrm flipH="1">
            <a:off x="1783208" y="704857"/>
            <a:ext cx="864824" cy="693028"/>
            <a:chOff x="10049025" y="922900"/>
            <a:chExt cx="537625" cy="430800"/>
          </a:xfrm>
        </p:grpSpPr>
        <p:sp>
          <p:nvSpPr>
            <p:cNvPr id="500" name="Google Shape;500;p27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27"/>
          <p:cNvGrpSpPr/>
          <p:nvPr/>
        </p:nvGrpSpPr>
        <p:grpSpPr>
          <a:xfrm rot="1628208">
            <a:off x="6677278" y="3040846"/>
            <a:ext cx="587736" cy="781797"/>
            <a:chOff x="3600400" y="2783875"/>
            <a:chExt cx="402275" cy="535100"/>
          </a:xfrm>
        </p:grpSpPr>
        <p:sp>
          <p:nvSpPr>
            <p:cNvPr id="533" name="Google Shape;533;p27"/>
            <p:cNvSpPr/>
            <p:nvPr/>
          </p:nvSpPr>
          <p:spPr>
            <a:xfrm>
              <a:off x="3631725" y="3070825"/>
              <a:ext cx="195525" cy="237500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3623575" y="3062700"/>
              <a:ext cx="211825" cy="256275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3775225" y="3070825"/>
              <a:ext cx="196125" cy="237500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3767700" y="3062700"/>
              <a:ext cx="211175" cy="256275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3605425" y="2788875"/>
              <a:ext cx="391625" cy="396650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3600400" y="2783875"/>
              <a:ext cx="402275" cy="409800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3663050" y="2851525"/>
              <a:ext cx="276975" cy="273850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9812597F-91A4-4607-AF76-5C324A1A4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26" y="432604"/>
            <a:ext cx="2200582" cy="4572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/>
          </p:nvPr>
        </p:nvSpPr>
        <p:spPr>
          <a:xfrm>
            <a:off x="611597" y="30622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accent5"/>
                </a:solidFill>
                <a:latin typeface="Aldrich"/>
                <a:sym typeface="Aldrich"/>
              </a:rPr>
              <a:t>Diagramme de classe du jeu d’échec</a:t>
            </a:r>
          </a:p>
        </p:txBody>
      </p:sp>
      <p:sp>
        <p:nvSpPr>
          <p:cNvPr id="74" name="Google Shape;719;p33">
            <a:extLst>
              <a:ext uri="{FF2B5EF4-FFF2-40B4-BE49-F238E27FC236}">
                <a16:creationId xmlns:a16="http://schemas.microsoft.com/office/drawing/2014/main" id="{A8E13C11-02CD-46EC-90DC-DCB790ABB5B7}"/>
              </a:ext>
            </a:extLst>
          </p:cNvPr>
          <p:cNvSpPr txBox="1">
            <a:spLocks/>
          </p:cNvSpPr>
          <p:nvPr/>
        </p:nvSpPr>
        <p:spPr>
          <a:xfrm>
            <a:off x="400646" y="801756"/>
            <a:ext cx="4060551" cy="36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fr-FR" b="0" i="1" dirty="0">
                <a:solidFill>
                  <a:schemeClr val="accent3"/>
                </a:solidFill>
              </a:rPr>
              <a:t>Game_And_Player_Management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3DDD921-1B7F-4C8D-AD8E-D40A40A43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5486" y="1196396"/>
            <a:ext cx="6533028" cy="323591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6FB4FEF-6BD5-43A7-91B8-AD0D27138A99}"/>
              </a:ext>
            </a:extLst>
          </p:cNvPr>
          <p:cNvSpPr txBox="1"/>
          <p:nvPr/>
        </p:nvSpPr>
        <p:spPr>
          <a:xfrm>
            <a:off x="776177" y="4414432"/>
            <a:ext cx="60073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0" i="0" u="sng" dirty="0">
                <a:solidFill>
                  <a:srgbClr val="9EA2FF"/>
                </a:solidFill>
                <a:effectLst/>
                <a:latin typeface="Segoe UI" panose="020B0502040204020203" pitchFamily="34" charset="0"/>
                <a:hlinkClick r:id="rId5" tooltip="https://github.com/oliviercailloux-org/projet-assisted-board-games-1/blob/Presentation/Doc/Images/Game_And_Player_Management.svg"/>
              </a:rPr>
              <a:t>https://github.com/oliviercailloux-org/projet-assisted-board-games-1/blob/Presentation/Doc/Images/Game_And_Player_Management.svg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46397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/>
          </p:nvPr>
        </p:nvSpPr>
        <p:spPr>
          <a:xfrm>
            <a:off x="611597" y="30622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ldrich"/>
              </a:rPr>
              <a:t>Diagramme de séquence du PlayerState </a:t>
            </a:r>
            <a:b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ldrich"/>
              </a:rPr>
            </a:b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4" name="Google Shape;719;p33">
            <a:extLst>
              <a:ext uri="{FF2B5EF4-FFF2-40B4-BE49-F238E27FC236}">
                <a16:creationId xmlns:a16="http://schemas.microsoft.com/office/drawing/2014/main" id="{A8E13C11-02CD-46EC-90DC-DCB790ABB5B7}"/>
              </a:ext>
            </a:extLst>
          </p:cNvPr>
          <p:cNvSpPr txBox="1">
            <a:spLocks/>
          </p:cNvSpPr>
          <p:nvPr/>
        </p:nvSpPr>
        <p:spPr>
          <a:xfrm>
            <a:off x="249278" y="708643"/>
            <a:ext cx="3544565" cy="36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fr-FR" b="0" i="1" dirty="0">
                <a:solidFill>
                  <a:schemeClr val="accent3"/>
                </a:solidFill>
              </a:rPr>
              <a:t>Illustration du PlayerState</a:t>
            </a:r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496E47FD-4178-47D5-B0A1-051AE2E7E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8047" y="1077596"/>
            <a:ext cx="3634288" cy="366376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E044E4E-14E0-46F6-975B-B0FA2A9B2145}"/>
              </a:ext>
            </a:extLst>
          </p:cNvPr>
          <p:cNvSpPr txBox="1"/>
          <p:nvPr/>
        </p:nvSpPr>
        <p:spPr>
          <a:xfrm>
            <a:off x="5922335" y="4129392"/>
            <a:ext cx="2881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0" i="0" u="sng" dirty="0">
                <a:solidFill>
                  <a:srgbClr val="9EA2FF"/>
                </a:solidFill>
                <a:effectLst/>
                <a:latin typeface="Segoe UI" panose="020B0502040204020203" pitchFamily="34" charset="0"/>
                <a:hlinkClick r:id="rId5" tooltip="https://github.com/oliviercailloux-org/projet-assisted-board-games-1/blob/Presentation/Doc/Images/PlayerStateSequenceDiagram.svg"/>
              </a:rPr>
              <a:t>https://github.com/oliviercailloux-org/projet-assisted-board-games-1/blob/Presentation/Doc/Images/PlayerStateSequenceDiagram.svg</a:t>
            </a:r>
            <a:endParaRPr lang="fr-FR"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/>
          </p:nvPr>
        </p:nvSpPr>
        <p:spPr>
          <a:xfrm>
            <a:off x="611597" y="24642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accent5"/>
                </a:solidFill>
                <a:latin typeface="Aldrich"/>
                <a:sym typeface="Aldrich"/>
              </a:rPr>
              <a:t>Diagramme de classe du CheckerBoard</a:t>
            </a:r>
          </a:p>
        </p:txBody>
      </p:sp>
      <p:sp>
        <p:nvSpPr>
          <p:cNvPr id="74" name="Google Shape;719;p33">
            <a:extLst>
              <a:ext uri="{FF2B5EF4-FFF2-40B4-BE49-F238E27FC236}">
                <a16:creationId xmlns:a16="http://schemas.microsoft.com/office/drawing/2014/main" id="{A8E13C11-02CD-46EC-90DC-DCB790ABB5B7}"/>
              </a:ext>
            </a:extLst>
          </p:cNvPr>
          <p:cNvSpPr txBox="1">
            <a:spLocks/>
          </p:cNvSpPr>
          <p:nvPr/>
        </p:nvSpPr>
        <p:spPr>
          <a:xfrm>
            <a:off x="0" y="634646"/>
            <a:ext cx="3544565" cy="36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fr-FR" b="0" i="1" dirty="0">
                <a:solidFill>
                  <a:schemeClr val="accent3"/>
                </a:solidFill>
              </a:rPr>
              <a:t>Interaction des classes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19B420E-2B04-4C5A-879F-AE8DBD53F380}"/>
              </a:ext>
            </a:extLst>
          </p:cNvPr>
          <p:cNvSpPr txBox="1"/>
          <p:nvPr/>
        </p:nvSpPr>
        <p:spPr>
          <a:xfrm>
            <a:off x="3104707" y="4335351"/>
            <a:ext cx="575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https://github.com/oliviercailloux-org/projet-assisted-board-games-1/blob/main/Doc/Images/Checkerboard_class_diagram.SVG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E367F76C-504E-4BF1-A989-BB2805914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8471" y="968159"/>
            <a:ext cx="5165452" cy="327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7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/>
          </p:nvPr>
        </p:nvSpPr>
        <p:spPr>
          <a:xfrm>
            <a:off x="611597" y="30622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accent5"/>
                </a:solidFill>
                <a:latin typeface="Aldrich"/>
                <a:sym typeface="Aldrich"/>
              </a:rPr>
              <a:t>Diagramme de séquence du CheckerBoard</a:t>
            </a:r>
          </a:p>
        </p:txBody>
      </p:sp>
      <p:sp>
        <p:nvSpPr>
          <p:cNvPr id="74" name="Google Shape;719;p33">
            <a:extLst>
              <a:ext uri="{FF2B5EF4-FFF2-40B4-BE49-F238E27FC236}">
                <a16:creationId xmlns:a16="http://schemas.microsoft.com/office/drawing/2014/main" id="{A8E13C11-02CD-46EC-90DC-DCB790ABB5B7}"/>
              </a:ext>
            </a:extLst>
          </p:cNvPr>
          <p:cNvSpPr txBox="1">
            <a:spLocks/>
          </p:cNvSpPr>
          <p:nvPr/>
        </p:nvSpPr>
        <p:spPr>
          <a:xfrm>
            <a:off x="517843" y="808149"/>
            <a:ext cx="3544565" cy="36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fr-FR" b="0" i="1" dirty="0">
                <a:solidFill>
                  <a:schemeClr val="accent3"/>
                </a:solidFill>
              </a:rPr>
              <a:t>Illustration du CheckerBoard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504336B3-3CA9-4B13-A1B4-E057A3E0D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755" y="1290986"/>
            <a:ext cx="6990572" cy="326184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19B420E-2B04-4C5A-879F-AE8DBD53F380}"/>
              </a:ext>
            </a:extLst>
          </p:cNvPr>
          <p:cNvSpPr txBox="1"/>
          <p:nvPr/>
        </p:nvSpPr>
        <p:spPr>
          <a:xfrm>
            <a:off x="3104707" y="4335351"/>
            <a:ext cx="5752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0" i="0" u="sng" dirty="0">
                <a:solidFill>
                  <a:srgbClr val="9EA2FF"/>
                </a:solidFill>
                <a:effectLst/>
                <a:latin typeface="Segoe UI" panose="020B0502040204020203" pitchFamily="34" charset="0"/>
                <a:hlinkClick r:id="rId5" tooltip="https://github.com/oliviercailloux-org/projet-assisted-board-games-1/blob/Presentation/Doc/Images/CheckerBoard-Sequence-diagram.svg"/>
              </a:rPr>
              <a:t>https://github.com/oliviercailloux-org/projet-assisted-board-games-1/blob/Presentation/Doc/Images/CheckerBoard-Sequence-diagram.svg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2313800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2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Rendus approuvés en Java</a:t>
            </a:r>
            <a:endParaRPr dirty="0"/>
          </a:p>
        </p:txBody>
      </p:sp>
      <p:sp>
        <p:nvSpPr>
          <p:cNvPr id="685" name="Google Shape;685;p32"/>
          <p:cNvSpPr/>
          <p:nvPr/>
        </p:nvSpPr>
        <p:spPr>
          <a:xfrm>
            <a:off x="3702060" y="1930419"/>
            <a:ext cx="1739885" cy="1739885"/>
          </a:xfrm>
          <a:custGeom>
            <a:avLst/>
            <a:gdLst/>
            <a:ahLst/>
            <a:cxnLst/>
            <a:rect l="l" t="t" r="r" b="b"/>
            <a:pathLst>
              <a:path w="27756" h="27756" extrusionOk="0">
                <a:moveTo>
                  <a:pt x="13878" y="0"/>
                </a:moveTo>
                <a:cubicBezTo>
                  <a:pt x="6217" y="0"/>
                  <a:pt x="0" y="6211"/>
                  <a:pt x="0" y="13878"/>
                </a:cubicBezTo>
                <a:cubicBezTo>
                  <a:pt x="0" y="21539"/>
                  <a:pt x="6217" y="27756"/>
                  <a:pt x="13878" y="27756"/>
                </a:cubicBezTo>
                <a:cubicBezTo>
                  <a:pt x="21545" y="27756"/>
                  <a:pt x="27756" y="21539"/>
                  <a:pt x="27756" y="13878"/>
                </a:cubicBezTo>
                <a:cubicBezTo>
                  <a:pt x="27756" y="6211"/>
                  <a:pt x="21545" y="0"/>
                  <a:pt x="138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2"/>
          <p:cNvSpPr/>
          <p:nvPr/>
        </p:nvSpPr>
        <p:spPr>
          <a:xfrm>
            <a:off x="3545345" y="1773705"/>
            <a:ext cx="2053310" cy="2053310"/>
          </a:xfrm>
          <a:custGeom>
            <a:avLst/>
            <a:gdLst/>
            <a:ahLst/>
            <a:cxnLst/>
            <a:rect l="l" t="t" r="r" b="b"/>
            <a:pathLst>
              <a:path w="32756" h="32756" fill="none" extrusionOk="0">
                <a:moveTo>
                  <a:pt x="16378" y="32755"/>
                </a:moveTo>
                <a:lnTo>
                  <a:pt x="16378" y="32755"/>
                </a:lnTo>
                <a:cubicBezTo>
                  <a:pt x="7331" y="32755"/>
                  <a:pt x="1" y="25418"/>
                  <a:pt x="1" y="16378"/>
                </a:cubicBezTo>
                <a:lnTo>
                  <a:pt x="1" y="16378"/>
                </a:lnTo>
                <a:cubicBezTo>
                  <a:pt x="1" y="7331"/>
                  <a:pt x="7331" y="1"/>
                  <a:pt x="16378" y="1"/>
                </a:cubicBezTo>
                <a:lnTo>
                  <a:pt x="16378" y="1"/>
                </a:lnTo>
                <a:cubicBezTo>
                  <a:pt x="25425" y="1"/>
                  <a:pt x="32755" y="7331"/>
                  <a:pt x="32755" y="16378"/>
                </a:cubicBezTo>
                <a:lnTo>
                  <a:pt x="32755" y="16378"/>
                </a:lnTo>
                <a:cubicBezTo>
                  <a:pt x="32755" y="25418"/>
                  <a:pt x="25425" y="32755"/>
                  <a:pt x="16378" y="32755"/>
                </a:cubicBezTo>
                <a:close/>
              </a:path>
            </a:pathLst>
          </a:custGeom>
          <a:solidFill>
            <a:srgbClr val="FFFFFF"/>
          </a:solidFill>
          <a:ln w="285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2"/>
          <p:cNvSpPr/>
          <p:nvPr/>
        </p:nvSpPr>
        <p:spPr>
          <a:xfrm>
            <a:off x="4040005" y="2403843"/>
            <a:ext cx="1063969" cy="674050"/>
          </a:xfrm>
          <a:custGeom>
            <a:avLst/>
            <a:gdLst/>
            <a:ahLst/>
            <a:cxnLst/>
            <a:rect l="l" t="t" r="r" b="b"/>
            <a:pathLst>
              <a:path w="13095" h="8296" extrusionOk="0">
                <a:moveTo>
                  <a:pt x="1289" y="0"/>
                </a:moveTo>
                <a:cubicBezTo>
                  <a:pt x="576" y="0"/>
                  <a:pt x="0" y="602"/>
                  <a:pt x="0" y="1341"/>
                </a:cubicBezTo>
                <a:lnTo>
                  <a:pt x="0" y="6955"/>
                </a:lnTo>
                <a:cubicBezTo>
                  <a:pt x="0" y="7693"/>
                  <a:pt x="576" y="8296"/>
                  <a:pt x="1289" y="8296"/>
                </a:cubicBezTo>
                <a:lnTo>
                  <a:pt x="11805" y="8296"/>
                </a:lnTo>
                <a:cubicBezTo>
                  <a:pt x="12518" y="8296"/>
                  <a:pt x="13094" y="7693"/>
                  <a:pt x="13094" y="6955"/>
                </a:cubicBezTo>
                <a:lnTo>
                  <a:pt x="13094" y="1341"/>
                </a:lnTo>
                <a:cubicBezTo>
                  <a:pt x="13094" y="602"/>
                  <a:pt x="12518" y="7"/>
                  <a:pt x="11805" y="0"/>
                </a:cubicBezTo>
                <a:close/>
              </a:path>
            </a:pathLst>
          </a:custGeom>
          <a:solidFill>
            <a:srgbClr val="FFFFFF"/>
          </a:solidFill>
          <a:ln w="975" cap="flat" cmpd="sng">
            <a:solidFill>
              <a:srgbClr val="507FB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2"/>
          <p:cNvSpPr/>
          <p:nvPr/>
        </p:nvSpPr>
        <p:spPr>
          <a:xfrm>
            <a:off x="4040005" y="2404331"/>
            <a:ext cx="1063969" cy="673563"/>
          </a:xfrm>
          <a:custGeom>
            <a:avLst/>
            <a:gdLst/>
            <a:ahLst/>
            <a:cxnLst/>
            <a:rect l="l" t="t" r="r" b="b"/>
            <a:pathLst>
              <a:path w="13095" h="8290" extrusionOk="0">
                <a:moveTo>
                  <a:pt x="1289" y="1"/>
                </a:moveTo>
                <a:cubicBezTo>
                  <a:pt x="576" y="1"/>
                  <a:pt x="0" y="596"/>
                  <a:pt x="0" y="1341"/>
                </a:cubicBezTo>
                <a:lnTo>
                  <a:pt x="0" y="6949"/>
                </a:lnTo>
                <a:cubicBezTo>
                  <a:pt x="0" y="7687"/>
                  <a:pt x="576" y="8290"/>
                  <a:pt x="1289" y="8290"/>
                </a:cubicBezTo>
                <a:lnTo>
                  <a:pt x="11805" y="8290"/>
                </a:lnTo>
                <a:cubicBezTo>
                  <a:pt x="12518" y="8290"/>
                  <a:pt x="13094" y="7687"/>
                  <a:pt x="13094" y="6949"/>
                </a:cubicBezTo>
                <a:lnTo>
                  <a:pt x="13094" y="1341"/>
                </a:lnTo>
                <a:cubicBezTo>
                  <a:pt x="13094" y="596"/>
                  <a:pt x="12518" y="1"/>
                  <a:pt x="11805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2"/>
          <p:cNvSpPr/>
          <p:nvPr/>
        </p:nvSpPr>
        <p:spPr>
          <a:xfrm>
            <a:off x="4128895" y="2490132"/>
            <a:ext cx="886113" cy="506756"/>
          </a:xfrm>
          <a:custGeom>
            <a:avLst/>
            <a:gdLst/>
            <a:ahLst/>
            <a:cxnLst/>
            <a:rect l="l" t="t" r="r" b="b"/>
            <a:pathLst>
              <a:path w="10906" h="6237" extrusionOk="0">
                <a:moveTo>
                  <a:pt x="240" y="0"/>
                </a:moveTo>
                <a:cubicBezTo>
                  <a:pt x="104" y="0"/>
                  <a:pt x="0" y="110"/>
                  <a:pt x="0" y="240"/>
                </a:cubicBezTo>
                <a:lnTo>
                  <a:pt x="0" y="5997"/>
                </a:lnTo>
                <a:cubicBezTo>
                  <a:pt x="0" y="6126"/>
                  <a:pt x="104" y="6236"/>
                  <a:pt x="240" y="6236"/>
                </a:cubicBezTo>
                <a:lnTo>
                  <a:pt x="10673" y="6236"/>
                </a:lnTo>
                <a:cubicBezTo>
                  <a:pt x="10802" y="6236"/>
                  <a:pt x="10906" y="6126"/>
                  <a:pt x="10906" y="5997"/>
                </a:cubicBezTo>
                <a:lnTo>
                  <a:pt x="10906" y="240"/>
                </a:lnTo>
                <a:cubicBezTo>
                  <a:pt x="10906" y="110"/>
                  <a:pt x="10802" y="0"/>
                  <a:pt x="10673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/>
          <p:nvPr/>
        </p:nvSpPr>
        <p:spPr>
          <a:xfrm>
            <a:off x="4128895" y="2490132"/>
            <a:ext cx="886113" cy="506756"/>
          </a:xfrm>
          <a:custGeom>
            <a:avLst/>
            <a:gdLst/>
            <a:ahLst/>
            <a:cxnLst/>
            <a:rect l="l" t="t" r="r" b="b"/>
            <a:pathLst>
              <a:path w="10906" h="6237" fill="none" extrusionOk="0">
                <a:moveTo>
                  <a:pt x="10906" y="5997"/>
                </a:moveTo>
                <a:cubicBezTo>
                  <a:pt x="10906" y="6126"/>
                  <a:pt x="10802" y="6236"/>
                  <a:pt x="10673" y="6236"/>
                </a:cubicBezTo>
                <a:lnTo>
                  <a:pt x="240" y="6236"/>
                </a:lnTo>
                <a:cubicBezTo>
                  <a:pt x="104" y="6236"/>
                  <a:pt x="0" y="6126"/>
                  <a:pt x="0" y="5997"/>
                </a:cubicBezTo>
                <a:lnTo>
                  <a:pt x="0" y="240"/>
                </a:lnTo>
                <a:cubicBezTo>
                  <a:pt x="0" y="110"/>
                  <a:pt x="104" y="0"/>
                  <a:pt x="240" y="0"/>
                </a:cubicBezTo>
                <a:lnTo>
                  <a:pt x="10673" y="0"/>
                </a:lnTo>
                <a:cubicBezTo>
                  <a:pt x="10802" y="0"/>
                  <a:pt x="10906" y="110"/>
                  <a:pt x="10906" y="240"/>
                </a:cubicBezTo>
                <a:close/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/>
          <p:nvPr/>
        </p:nvSpPr>
        <p:spPr>
          <a:xfrm>
            <a:off x="4424083" y="2564315"/>
            <a:ext cx="296319" cy="296319"/>
          </a:xfrm>
          <a:custGeom>
            <a:avLst/>
            <a:gdLst/>
            <a:ahLst/>
            <a:cxnLst/>
            <a:rect l="l" t="t" r="r" b="b"/>
            <a:pathLst>
              <a:path w="3647" h="3647" fill="none" extrusionOk="0">
                <a:moveTo>
                  <a:pt x="3646" y="1820"/>
                </a:moveTo>
                <a:cubicBezTo>
                  <a:pt x="3646" y="2830"/>
                  <a:pt x="2830" y="3646"/>
                  <a:pt x="1820" y="3646"/>
                </a:cubicBezTo>
                <a:cubicBezTo>
                  <a:pt x="816" y="3646"/>
                  <a:pt x="0" y="2830"/>
                  <a:pt x="0" y="1820"/>
                </a:cubicBezTo>
                <a:cubicBezTo>
                  <a:pt x="0" y="816"/>
                  <a:pt x="816" y="0"/>
                  <a:pt x="1820" y="0"/>
                </a:cubicBezTo>
                <a:cubicBezTo>
                  <a:pt x="2830" y="0"/>
                  <a:pt x="3646" y="816"/>
                  <a:pt x="3646" y="182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4549861" y="2644754"/>
            <a:ext cx="85800" cy="135363"/>
          </a:xfrm>
          <a:custGeom>
            <a:avLst/>
            <a:gdLst/>
            <a:ahLst/>
            <a:cxnLst/>
            <a:rect l="l" t="t" r="r" b="b"/>
            <a:pathLst>
              <a:path w="1056" h="1666" extrusionOk="0">
                <a:moveTo>
                  <a:pt x="0" y="1"/>
                </a:moveTo>
                <a:lnTo>
                  <a:pt x="0" y="1665"/>
                </a:lnTo>
                <a:lnTo>
                  <a:pt x="1056" y="83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 w="29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4170983" y="2924179"/>
            <a:ext cx="802506" cy="81"/>
          </a:xfrm>
          <a:custGeom>
            <a:avLst/>
            <a:gdLst/>
            <a:ahLst/>
            <a:cxnLst/>
            <a:rect l="l" t="t" r="r" b="b"/>
            <a:pathLst>
              <a:path w="9877" h="1" fill="none" extrusionOk="0">
                <a:moveTo>
                  <a:pt x="1" y="1"/>
                </a:moveTo>
                <a:lnTo>
                  <a:pt x="9876" y="1"/>
                </a:lnTo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2"/>
          <p:cNvSpPr/>
          <p:nvPr/>
        </p:nvSpPr>
        <p:spPr>
          <a:xfrm>
            <a:off x="4528817" y="2445363"/>
            <a:ext cx="86856" cy="81"/>
          </a:xfrm>
          <a:custGeom>
            <a:avLst/>
            <a:gdLst/>
            <a:ahLst/>
            <a:cxnLst/>
            <a:rect l="l" t="t" r="r" b="b"/>
            <a:pathLst>
              <a:path w="1069" h="1" fill="none" extrusionOk="0">
                <a:moveTo>
                  <a:pt x="0" y="1"/>
                </a:moveTo>
                <a:lnTo>
                  <a:pt x="1069" y="1"/>
                </a:ln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2"/>
          <p:cNvSpPr/>
          <p:nvPr/>
        </p:nvSpPr>
        <p:spPr>
          <a:xfrm>
            <a:off x="4040005" y="3077826"/>
            <a:ext cx="1063969" cy="119031"/>
          </a:xfrm>
          <a:custGeom>
            <a:avLst/>
            <a:gdLst/>
            <a:ahLst/>
            <a:cxnLst/>
            <a:rect l="l" t="t" r="r" b="b"/>
            <a:pathLst>
              <a:path w="13095" h="1465" extrusionOk="0">
                <a:moveTo>
                  <a:pt x="732" y="1"/>
                </a:moveTo>
                <a:cubicBezTo>
                  <a:pt x="330" y="1"/>
                  <a:pt x="0" y="331"/>
                  <a:pt x="0" y="732"/>
                </a:cubicBezTo>
                <a:cubicBezTo>
                  <a:pt x="0" y="1134"/>
                  <a:pt x="330" y="1464"/>
                  <a:pt x="732" y="1464"/>
                </a:cubicBezTo>
                <a:lnTo>
                  <a:pt x="12362" y="1464"/>
                </a:lnTo>
                <a:cubicBezTo>
                  <a:pt x="12764" y="1464"/>
                  <a:pt x="13094" y="1134"/>
                  <a:pt x="13094" y="732"/>
                </a:cubicBezTo>
                <a:cubicBezTo>
                  <a:pt x="13094" y="331"/>
                  <a:pt x="12764" y="1"/>
                  <a:pt x="12362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2"/>
          <p:cNvSpPr/>
          <p:nvPr/>
        </p:nvSpPr>
        <p:spPr>
          <a:xfrm>
            <a:off x="4577719" y="3672008"/>
            <a:ext cx="81" cy="81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close/>
              </a:path>
            </a:pathLst>
          </a:custGeom>
          <a:noFill/>
          <a:ln w="2925" cap="flat" cmpd="sng">
            <a:solidFill>
              <a:srgbClr val="F1CB30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2"/>
          <p:cNvSpPr txBox="1"/>
          <p:nvPr/>
        </p:nvSpPr>
        <p:spPr>
          <a:xfrm>
            <a:off x="5937203" y="2009662"/>
            <a:ext cx="2868414" cy="46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chemeClr val="accent5"/>
                </a:solidFill>
                <a:latin typeface="Didact Gothic"/>
                <a:sym typeface="Didact Gothic"/>
              </a:rPr>
              <a:t>utilité et fonctionnalité</a:t>
            </a:r>
            <a:endParaRPr sz="900" dirty="0">
              <a:solidFill>
                <a:schemeClr val="accent5"/>
              </a:solidFill>
              <a:latin typeface="Didact Gothic"/>
              <a:sym typeface="Didact Gothic"/>
            </a:endParaRPr>
          </a:p>
        </p:txBody>
      </p:sp>
      <p:sp>
        <p:nvSpPr>
          <p:cNvPr id="698" name="Google Shape;698;p32"/>
          <p:cNvSpPr txBox="1"/>
          <p:nvPr/>
        </p:nvSpPr>
        <p:spPr>
          <a:xfrm>
            <a:off x="5891847" y="1779646"/>
            <a:ext cx="2485575" cy="27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accent5"/>
                </a:solidFill>
                <a:latin typeface="Aldrich"/>
                <a:sym typeface="Aldrich"/>
              </a:rPr>
              <a:t>Piece class</a:t>
            </a:r>
            <a:endParaRPr sz="1000" b="1" dirty="0">
              <a:solidFill>
                <a:schemeClr val="accent5"/>
              </a:solidFill>
              <a:latin typeface="Aldrich"/>
              <a:sym typeface="Aldrich"/>
            </a:endParaRPr>
          </a:p>
        </p:txBody>
      </p:sp>
      <p:sp>
        <p:nvSpPr>
          <p:cNvPr id="699" name="Google Shape;699;p32"/>
          <p:cNvSpPr txBox="1"/>
          <p:nvPr/>
        </p:nvSpPr>
        <p:spPr>
          <a:xfrm>
            <a:off x="415233" y="2025726"/>
            <a:ext cx="2836920" cy="371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utilité et fonctionnalité</a:t>
            </a:r>
            <a:endParaRPr sz="900" dirty="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00" name="Google Shape;700;p32"/>
          <p:cNvSpPr txBox="1"/>
          <p:nvPr/>
        </p:nvSpPr>
        <p:spPr>
          <a:xfrm>
            <a:off x="376463" y="1773705"/>
            <a:ext cx="2830334" cy="29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000" b="1" dirty="0">
                <a:solidFill>
                  <a:schemeClr val="accent5"/>
                </a:solidFill>
                <a:latin typeface="Aldrich"/>
                <a:sym typeface="Aldrich"/>
              </a:rPr>
              <a:t>Square class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701" name="Google Shape;701;p32"/>
          <p:cNvSpPr txBox="1"/>
          <p:nvPr/>
        </p:nvSpPr>
        <p:spPr>
          <a:xfrm>
            <a:off x="5891847" y="3731396"/>
            <a:ext cx="2079600" cy="45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accent5"/>
                </a:solidFill>
                <a:latin typeface="Didact Gothic"/>
                <a:sym typeface="Didact Gothic"/>
              </a:rPr>
              <a:t>utilité et fonctionnalité</a:t>
            </a:r>
            <a:endParaRPr sz="900" dirty="0">
              <a:solidFill>
                <a:schemeClr val="accent5"/>
              </a:solidFill>
              <a:latin typeface="Didact Gothic"/>
              <a:sym typeface="Didact Gothic"/>
            </a:endParaRPr>
          </a:p>
        </p:txBody>
      </p:sp>
      <p:sp>
        <p:nvSpPr>
          <p:cNvPr id="702" name="Google Shape;702;p32"/>
          <p:cNvSpPr txBox="1"/>
          <p:nvPr/>
        </p:nvSpPr>
        <p:spPr>
          <a:xfrm>
            <a:off x="5891847" y="3500718"/>
            <a:ext cx="2868414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accent5"/>
                </a:solidFill>
                <a:latin typeface="Aldrich"/>
                <a:sym typeface="Aldrich"/>
              </a:rPr>
              <a:t>Énumérations PieceSort et Side</a:t>
            </a:r>
          </a:p>
        </p:txBody>
      </p:sp>
      <p:sp>
        <p:nvSpPr>
          <p:cNvPr id="703" name="Google Shape;703;p32"/>
          <p:cNvSpPr txBox="1"/>
          <p:nvPr/>
        </p:nvSpPr>
        <p:spPr>
          <a:xfrm>
            <a:off x="411151" y="3601151"/>
            <a:ext cx="3118613" cy="45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chemeClr val="accent5"/>
                </a:solidFill>
                <a:latin typeface="Didact Gothic"/>
                <a:sym typeface="Didact Gothic"/>
              </a:rPr>
              <a:t>utilité et fonctionnalité</a:t>
            </a:r>
            <a:endParaRPr sz="900" dirty="0">
              <a:solidFill>
                <a:schemeClr val="accent5"/>
              </a:solidFill>
              <a:latin typeface="Didact Gothic"/>
              <a:sym typeface="Didact Gothic"/>
            </a:endParaRPr>
          </a:p>
        </p:txBody>
      </p:sp>
      <p:sp>
        <p:nvSpPr>
          <p:cNvPr id="704" name="Google Shape;704;p32"/>
          <p:cNvSpPr txBox="1"/>
          <p:nvPr/>
        </p:nvSpPr>
        <p:spPr>
          <a:xfrm>
            <a:off x="411151" y="3440718"/>
            <a:ext cx="2422630" cy="24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sz="1000" b="1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CheckerBoard class</a:t>
            </a:r>
            <a:endParaRPr lang="fr-FR" sz="1000" b="1" dirty="0">
              <a:solidFill>
                <a:schemeClr val="accent5"/>
              </a:solidFill>
              <a:latin typeface="Aldrich"/>
              <a:sym typeface="Aldrich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accent5"/>
              </a:solidFill>
              <a:latin typeface="Aldrich"/>
              <a:sym typeface="Aldrich"/>
            </a:endParaRPr>
          </a:p>
        </p:txBody>
      </p:sp>
      <p:cxnSp>
        <p:nvCxnSpPr>
          <p:cNvPr id="705" name="Google Shape;705;p32"/>
          <p:cNvCxnSpPr>
            <a:cxnSpLocks/>
          </p:cNvCxnSpPr>
          <p:nvPr/>
        </p:nvCxnSpPr>
        <p:spPr>
          <a:xfrm flipV="1">
            <a:off x="3189890" y="1950219"/>
            <a:ext cx="599821" cy="12052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06" name="Google Shape;706;p32"/>
          <p:cNvSpPr/>
          <p:nvPr/>
        </p:nvSpPr>
        <p:spPr>
          <a:xfrm>
            <a:off x="3838538" y="1838325"/>
            <a:ext cx="238200" cy="23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2"/>
          <p:cNvSpPr/>
          <p:nvPr/>
        </p:nvSpPr>
        <p:spPr>
          <a:xfrm>
            <a:off x="5067263" y="1838325"/>
            <a:ext cx="238200" cy="238200"/>
          </a:xfrm>
          <a:prstGeom prst="ellipse">
            <a:avLst/>
          </a:prstGeom>
          <a:solidFill>
            <a:schemeClr val="accent6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8" name="Google Shape;708;p32"/>
          <p:cNvCxnSpPr>
            <a:cxnSpLocks/>
          </p:cNvCxnSpPr>
          <p:nvPr/>
        </p:nvCxnSpPr>
        <p:spPr>
          <a:xfrm flipH="1">
            <a:off x="5344233" y="1924894"/>
            <a:ext cx="547614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09" name="Google Shape;709;p32"/>
          <p:cNvCxnSpPr>
            <a:cxnSpLocks/>
          </p:cNvCxnSpPr>
          <p:nvPr/>
        </p:nvCxnSpPr>
        <p:spPr>
          <a:xfrm>
            <a:off x="3108246" y="3670304"/>
            <a:ext cx="681465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0" name="Google Shape;710;p32"/>
          <p:cNvCxnSpPr>
            <a:cxnSpLocks/>
          </p:cNvCxnSpPr>
          <p:nvPr/>
        </p:nvCxnSpPr>
        <p:spPr>
          <a:xfrm flipH="1">
            <a:off x="5350457" y="3641005"/>
            <a:ext cx="527558" cy="10919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11" name="Google Shape;711;p32"/>
          <p:cNvSpPr/>
          <p:nvPr/>
        </p:nvSpPr>
        <p:spPr>
          <a:xfrm>
            <a:off x="3838538" y="3533775"/>
            <a:ext cx="238200" cy="2382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2"/>
          <p:cNvSpPr/>
          <p:nvPr/>
        </p:nvSpPr>
        <p:spPr>
          <a:xfrm>
            <a:off x="5067263" y="3533775"/>
            <a:ext cx="238200" cy="238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42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/>
          </p:nvPr>
        </p:nvSpPr>
        <p:spPr>
          <a:xfrm>
            <a:off x="611597" y="30622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ldrich"/>
              </a:rPr>
              <a:t>Les méthodes de classe Square</a:t>
            </a:r>
          </a:p>
        </p:txBody>
      </p:sp>
      <p:sp>
        <p:nvSpPr>
          <p:cNvPr id="74" name="Google Shape;719;p33">
            <a:extLst>
              <a:ext uri="{FF2B5EF4-FFF2-40B4-BE49-F238E27FC236}">
                <a16:creationId xmlns:a16="http://schemas.microsoft.com/office/drawing/2014/main" id="{A8E13C11-02CD-46EC-90DC-DCB790ABB5B7}"/>
              </a:ext>
            </a:extLst>
          </p:cNvPr>
          <p:cNvSpPr txBox="1">
            <a:spLocks/>
          </p:cNvSpPr>
          <p:nvPr/>
        </p:nvSpPr>
        <p:spPr>
          <a:xfrm>
            <a:off x="342721" y="925643"/>
            <a:ext cx="1919919" cy="36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fr-FR" b="0" i="1" dirty="0">
                <a:solidFill>
                  <a:schemeClr val="accent1"/>
                </a:solidFill>
              </a:rPr>
              <a:t>Square</a:t>
            </a:r>
          </a:p>
        </p:txBody>
      </p:sp>
      <p:sp>
        <p:nvSpPr>
          <p:cNvPr id="5" name="Google Shape;719;p33">
            <a:extLst>
              <a:ext uri="{FF2B5EF4-FFF2-40B4-BE49-F238E27FC236}">
                <a16:creationId xmlns:a16="http://schemas.microsoft.com/office/drawing/2014/main" id="{489F8BE2-F401-49D4-8DB4-C400AB09BCDC}"/>
              </a:ext>
            </a:extLst>
          </p:cNvPr>
          <p:cNvSpPr txBox="1">
            <a:spLocks/>
          </p:cNvSpPr>
          <p:nvPr/>
        </p:nvSpPr>
        <p:spPr>
          <a:xfrm>
            <a:off x="861005" y="1341317"/>
            <a:ext cx="7449792" cy="336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 algn="l"/>
            <a:r>
              <a:rPr lang="fr-F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Cette classe représente une case et toutes les fonctionnalités qui lui sont liées.</a:t>
            </a:r>
          </a:p>
          <a:p>
            <a:pPr marL="0" indent="0" algn="l"/>
            <a:r>
              <a:rPr lang="fr-F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La case est défini à l'aide d'un nombre respectif, par exemple : 1, 2 ... 50</a:t>
            </a:r>
          </a:p>
          <a:p>
            <a:pPr marL="0" indent="0" algn="l"/>
            <a:endParaRPr lang="fr-FR" sz="1200" dirty="0">
              <a:solidFill>
                <a:srgbClr val="808BED"/>
              </a:solidFill>
              <a:latin typeface="Consolas" panose="020B0609020204030204" pitchFamily="49" charset="0"/>
            </a:endParaRPr>
          </a:p>
          <a:p>
            <a:pPr marL="0" indent="0" algn="l"/>
            <a:r>
              <a:rPr lang="en-US" sz="1200" dirty="0">
                <a:solidFill>
                  <a:srgbClr val="808BED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BED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7CEFA"/>
                </a:solidFill>
                <a:latin typeface="Consolas" panose="020B0609020204030204" pitchFamily="49" charset="0"/>
              </a:rPr>
              <a:t>Square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given(</a:t>
            </a:r>
            <a:r>
              <a:rPr lang="en-US" sz="1200" dirty="0">
                <a:solidFill>
                  <a:srgbClr val="808BED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CFBFAD"/>
                </a:solidFill>
                <a:latin typeface="Consolas" panose="020B0609020204030204" pitchFamily="49" charset="0"/>
              </a:rPr>
              <a:t>squareNumber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) </a:t>
            </a:r>
            <a:r>
              <a:rPr lang="fr-FR" sz="1200" dirty="0">
                <a:solidFill>
                  <a:schemeClr val="tx1"/>
                </a:solidFill>
                <a:latin typeface="Consolas" panose="020B0609020204030204" pitchFamily="49" charset="0"/>
              </a:rPr>
              <a:t>– pour créer une case en utilisant le nombre de case fourni</a:t>
            </a:r>
          </a:p>
          <a:p>
            <a:pPr marL="0" indent="0" algn="l"/>
            <a:endParaRPr lang="fr-F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l"/>
            <a:r>
              <a:rPr lang="fr-F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Le nombre de case est tout nombre compris entre 1 et 50. Seuls les cases noirs sont utilisés pour y placer des pièces (cf. : la notation </a:t>
            </a:r>
            <a:r>
              <a:rPr lang="fr-FR" sz="1200" dirty="0" err="1">
                <a:solidFill>
                  <a:schemeClr val="accent3"/>
                </a:solidFill>
                <a:latin typeface="Consolas" panose="020B0609020204030204" pitchFamily="49" charset="0"/>
              </a:rPr>
              <a:t>Manoury</a:t>
            </a:r>
            <a:r>
              <a:rPr lang="fr-F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).</a:t>
            </a:r>
          </a:p>
          <a:p>
            <a:pPr marL="0" indent="0" algn="l"/>
            <a:endParaRPr lang="fr-FR" sz="12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marL="0" indent="0" algn="l"/>
            <a:endParaRPr lang="fr-FR" sz="12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marL="0" indent="0" algn="l"/>
            <a:endParaRPr lang="fr-FR" sz="12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marL="0" indent="0" algn="l"/>
            <a:endParaRPr lang="fr-FR" sz="12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marL="0" indent="0" algn="l"/>
            <a:endParaRPr lang="fr-FR" sz="12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marL="0" indent="0" algn="l"/>
            <a:endParaRPr lang="fr-FR" sz="12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marL="0" indent="0" algn="l"/>
            <a:endParaRPr lang="fr-FR" sz="12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marL="0" indent="0" algn="l"/>
            <a:endParaRPr lang="fr-FR" sz="120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marL="0" indent="0" algn="l"/>
            <a:endParaRPr lang="fr-FR" sz="1200" b="0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marL="0" indent="0" algn="l"/>
            <a:r>
              <a:rPr lang="fr-FR" sz="1200" b="0" dirty="0">
                <a:solidFill>
                  <a:schemeClr val="accent3"/>
                </a:solidFill>
              </a:rPr>
              <a:t>Source : </a:t>
            </a:r>
            <a:r>
              <a:rPr lang="fr-FR" sz="1200" b="0" dirty="0">
                <a:solidFill>
                  <a:schemeClr val="accent3"/>
                </a:solidFill>
                <a:hlinkClick r:id="rId3"/>
              </a:rPr>
              <a:t>http://www.ffjd.fr/Web/index.php?page=notation</a:t>
            </a:r>
            <a:r>
              <a:rPr lang="fr-FR" sz="1200" b="0" dirty="0">
                <a:solidFill>
                  <a:schemeClr val="accent3"/>
                </a:solidFill>
              </a:rPr>
              <a:t> - (FFJD - Fédération Française)</a:t>
            </a:r>
          </a:p>
        </p:txBody>
      </p:sp>
      <p:pic>
        <p:nvPicPr>
          <p:cNvPr id="1026" name="Picture 2" descr="diagramme notation">
            <a:extLst>
              <a:ext uri="{FF2B5EF4-FFF2-40B4-BE49-F238E27FC236}">
                <a16:creationId xmlns:a16="http://schemas.microsoft.com/office/drawing/2014/main" id="{E116CBA6-BBB1-4328-BCF5-24C989393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103" y="2947716"/>
            <a:ext cx="3045793" cy="14678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7436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/>
          </p:nvPr>
        </p:nvSpPr>
        <p:spPr>
          <a:xfrm>
            <a:off x="611597" y="30622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ldrich"/>
              </a:rPr>
              <a:t>Les méthodes de classe Piece</a:t>
            </a:r>
          </a:p>
        </p:txBody>
      </p:sp>
      <p:sp>
        <p:nvSpPr>
          <p:cNvPr id="74" name="Google Shape;719;p33">
            <a:extLst>
              <a:ext uri="{FF2B5EF4-FFF2-40B4-BE49-F238E27FC236}">
                <a16:creationId xmlns:a16="http://schemas.microsoft.com/office/drawing/2014/main" id="{A8E13C11-02CD-46EC-90DC-DCB790ABB5B7}"/>
              </a:ext>
            </a:extLst>
          </p:cNvPr>
          <p:cNvSpPr txBox="1">
            <a:spLocks/>
          </p:cNvSpPr>
          <p:nvPr/>
        </p:nvSpPr>
        <p:spPr>
          <a:xfrm>
            <a:off x="342721" y="925643"/>
            <a:ext cx="1919919" cy="36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fr-FR" b="0" i="1" dirty="0">
                <a:solidFill>
                  <a:schemeClr val="accent1"/>
                </a:solidFill>
              </a:rPr>
              <a:t>Piece</a:t>
            </a:r>
          </a:p>
        </p:txBody>
      </p:sp>
      <p:sp>
        <p:nvSpPr>
          <p:cNvPr id="5" name="Google Shape;719;p33">
            <a:extLst>
              <a:ext uri="{FF2B5EF4-FFF2-40B4-BE49-F238E27FC236}">
                <a16:creationId xmlns:a16="http://schemas.microsoft.com/office/drawing/2014/main" id="{489F8BE2-F401-49D4-8DB4-C400AB09BCDC}"/>
              </a:ext>
            </a:extLst>
          </p:cNvPr>
          <p:cNvSpPr txBox="1">
            <a:spLocks/>
          </p:cNvSpPr>
          <p:nvPr/>
        </p:nvSpPr>
        <p:spPr>
          <a:xfrm>
            <a:off x="861005" y="1341317"/>
            <a:ext cx="7449792" cy="336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 algn="l"/>
            <a:r>
              <a:rPr lang="fr-F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Les pièces peuvent être blanches ou noires. En ce qui concerne leurs types, ils sont représentés par des pièces normales ou une dame.</a:t>
            </a:r>
          </a:p>
          <a:p>
            <a:pPr marL="0" indent="0" algn="l"/>
            <a:endParaRPr lang="fr-FR" sz="1200" dirty="0">
              <a:solidFill>
                <a:srgbClr val="808BED"/>
              </a:solidFill>
              <a:latin typeface="Consolas" panose="020B0609020204030204" pitchFamily="49" charset="0"/>
            </a:endParaRPr>
          </a:p>
          <a:p>
            <a:pPr marL="0" indent="0" algn="l"/>
            <a:r>
              <a:rPr lang="en-US" sz="1200" dirty="0">
                <a:solidFill>
                  <a:srgbClr val="808BED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BED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7CEFA"/>
                </a:solidFill>
                <a:latin typeface="Consolas" panose="020B0609020204030204" pitchFamily="49" charset="0"/>
              </a:rPr>
              <a:t>Piece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given(</a:t>
            </a:r>
            <a:r>
              <a:rPr lang="en-US" sz="1200" dirty="0" err="1">
                <a:solidFill>
                  <a:srgbClr val="CFBFAD"/>
                </a:solidFill>
                <a:latin typeface="Consolas" panose="020B0609020204030204" pitchFamily="49" charset="0"/>
              </a:rPr>
              <a:t>PieceSort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CFBFAD"/>
                </a:solidFill>
                <a:latin typeface="Consolas" panose="020B0609020204030204" pitchFamily="49" charset="0"/>
              </a:rPr>
              <a:t>pieceSort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, Side color)</a:t>
            </a:r>
            <a:r>
              <a:rPr lang="fr-FR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chemeClr val="tx1"/>
                </a:solidFill>
                <a:latin typeface="Consolas" panose="020B0609020204030204" pitchFamily="49" charset="0"/>
              </a:rPr>
              <a:t>– pour créer une pièce en utilisant une case et une couleur donnés</a:t>
            </a:r>
          </a:p>
          <a:p>
            <a:pPr marL="0" indent="0" algn="l"/>
            <a:endParaRPr lang="fr-F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l"/>
            <a:r>
              <a:rPr lang="fr-F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Diverses </a:t>
            </a:r>
            <a:r>
              <a:rPr lang="fr-FR" sz="1200" dirty="0" err="1">
                <a:solidFill>
                  <a:schemeClr val="accent3"/>
                </a:solidFill>
                <a:latin typeface="Consolas" panose="020B0609020204030204" pitchFamily="49" charset="0"/>
              </a:rPr>
              <a:t>static</a:t>
            </a:r>
            <a:r>
              <a:rPr lang="fr-F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chemeClr val="accent3"/>
                </a:solidFill>
                <a:latin typeface="Consolas" panose="020B0609020204030204" pitchFamily="49" charset="0"/>
              </a:rPr>
              <a:t>factory</a:t>
            </a:r>
            <a:r>
              <a:rPr lang="fr-F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 méthodes sont disponibles pour créer directement des pièces noires, blanches ou une pièce dame avec une couleur noire ou blanche.</a:t>
            </a:r>
            <a:endParaRPr lang="fr-FR" sz="1200" b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394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/>
          </p:nvPr>
        </p:nvSpPr>
        <p:spPr>
          <a:xfrm>
            <a:off x="611597" y="30622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ldrich"/>
              </a:rPr>
              <a:t>Les méthodes de classe CheckerBoard</a:t>
            </a:r>
          </a:p>
        </p:txBody>
      </p:sp>
      <p:sp>
        <p:nvSpPr>
          <p:cNvPr id="74" name="Google Shape;719;p33">
            <a:extLst>
              <a:ext uri="{FF2B5EF4-FFF2-40B4-BE49-F238E27FC236}">
                <a16:creationId xmlns:a16="http://schemas.microsoft.com/office/drawing/2014/main" id="{A8E13C11-02CD-46EC-90DC-DCB790ABB5B7}"/>
              </a:ext>
            </a:extLst>
          </p:cNvPr>
          <p:cNvSpPr txBox="1">
            <a:spLocks/>
          </p:cNvSpPr>
          <p:nvPr/>
        </p:nvSpPr>
        <p:spPr>
          <a:xfrm>
            <a:off x="342721" y="925643"/>
            <a:ext cx="1919919" cy="36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fr-FR" b="0" i="1" dirty="0">
                <a:solidFill>
                  <a:schemeClr val="accent1"/>
                </a:solidFill>
              </a:rPr>
              <a:t>CheckerBoard</a:t>
            </a:r>
          </a:p>
        </p:txBody>
      </p:sp>
      <p:sp>
        <p:nvSpPr>
          <p:cNvPr id="5" name="Google Shape;719;p33">
            <a:extLst>
              <a:ext uri="{FF2B5EF4-FFF2-40B4-BE49-F238E27FC236}">
                <a16:creationId xmlns:a16="http://schemas.microsoft.com/office/drawing/2014/main" id="{489F8BE2-F401-49D4-8DB4-C400AB09BCDC}"/>
              </a:ext>
            </a:extLst>
          </p:cNvPr>
          <p:cNvSpPr txBox="1">
            <a:spLocks/>
          </p:cNvSpPr>
          <p:nvPr/>
        </p:nvSpPr>
        <p:spPr>
          <a:xfrm>
            <a:off x="861005" y="1341317"/>
            <a:ext cx="7449792" cy="336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 algn="l"/>
            <a:r>
              <a:rPr lang="fr-F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Le plateau est composé de 100 cases (damier de 10 x 10) et de pièces noires ou blanches.</a:t>
            </a:r>
          </a:p>
          <a:p>
            <a:pPr marL="0" indent="0" algn="l"/>
            <a:r>
              <a:rPr lang="fr-FR" sz="1200" dirty="0">
                <a:solidFill>
                  <a:schemeClr val="accent3"/>
                </a:solidFill>
                <a:latin typeface="Consolas" panose="020B0609020204030204" pitchFamily="49" charset="0"/>
              </a:rPr>
              <a:t>Les cases du plateau sont représentées par un chiffre (1, 2, 3, ... 50).</a:t>
            </a:r>
          </a:p>
          <a:p>
            <a:pPr marL="0" indent="0" algn="l"/>
            <a:endParaRPr lang="fr-FR" sz="1200" dirty="0">
              <a:solidFill>
                <a:srgbClr val="808BED"/>
              </a:solidFill>
              <a:latin typeface="Consolas" panose="020B0609020204030204" pitchFamily="49" charset="0"/>
            </a:endParaRPr>
          </a:p>
          <a:p>
            <a:pPr marL="0" indent="0" algn="l"/>
            <a:r>
              <a:rPr lang="fr-FR" sz="1200" dirty="0">
                <a:solidFill>
                  <a:srgbClr val="808BED"/>
                </a:solidFill>
                <a:latin typeface="Consolas" panose="020B0609020204030204" pitchFamily="49" charset="0"/>
              </a:rPr>
              <a:t>public</a:t>
            </a:r>
            <a:r>
              <a:rPr lang="fr-FR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808BED"/>
                </a:solidFill>
                <a:latin typeface="Consolas" panose="020B0609020204030204" pitchFamily="49" charset="0"/>
              </a:rPr>
              <a:t>static</a:t>
            </a:r>
            <a:r>
              <a:rPr lang="fr-FR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87CEFA"/>
                </a:solidFill>
                <a:latin typeface="Consolas" panose="020B0609020204030204" pitchFamily="49" charset="0"/>
              </a:rPr>
              <a:t>CheckerBoard</a:t>
            </a:r>
            <a:r>
              <a:rPr lang="fr-FR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CFBFAD"/>
                </a:solidFill>
                <a:latin typeface="Consolas" panose="020B0609020204030204" pitchFamily="49" charset="0"/>
              </a:rPr>
              <a:t>newInstance</a:t>
            </a:r>
            <a:r>
              <a:rPr lang="fr-FR" sz="1200" dirty="0">
                <a:solidFill>
                  <a:srgbClr val="CFBFAD"/>
                </a:solidFill>
                <a:latin typeface="Consolas" panose="020B0609020204030204" pitchFamily="49" charset="0"/>
              </a:rPr>
              <a:t>() </a:t>
            </a:r>
            <a:r>
              <a:rPr lang="fr-FR" sz="1200" dirty="0">
                <a:solidFill>
                  <a:schemeClr val="tx1"/>
                </a:solidFill>
                <a:latin typeface="Consolas" panose="020B0609020204030204" pitchFamily="49" charset="0"/>
              </a:rPr>
              <a:t>– pour créer une représentation d’un CheckerBoard par défaut. Les pièces placées dans leur position par défaut au début de la partie</a:t>
            </a:r>
          </a:p>
          <a:p>
            <a:pPr marL="0" indent="0" algn="l"/>
            <a:endParaRPr lang="fr-FR" sz="12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l"/>
            <a:r>
              <a:rPr lang="en-US" sz="1200" dirty="0">
                <a:solidFill>
                  <a:srgbClr val="808BED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8BED"/>
                </a:solidFill>
                <a:latin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87CEFA"/>
                </a:solidFill>
                <a:latin typeface="Consolas" panose="020B0609020204030204" pitchFamily="49" charset="0"/>
              </a:rPr>
              <a:t>CheckerBoard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given(</a:t>
            </a:r>
            <a:r>
              <a:rPr lang="en-US" sz="1200" dirty="0">
                <a:solidFill>
                  <a:srgbClr val="87FAC4"/>
                </a:solidFill>
                <a:latin typeface="Consolas" panose="020B0609020204030204" pitchFamily="49" charset="0"/>
              </a:rPr>
              <a:t>Map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7CEFA"/>
                </a:solidFill>
                <a:latin typeface="Consolas" panose="020B0609020204030204" pitchFamily="49" charset="0"/>
              </a:rPr>
              <a:t>Square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>
                <a:solidFill>
                  <a:srgbClr val="87CEFA"/>
                </a:solidFill>
                <a:latin typeface="Consolas" panose="020B0609020204030204" pitchFamily="49" charset="0"/>
              </a:rPr>
              <a:t>Piece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CFBFAD"/>
                </a:solidFill>
                <a:latin typeface="Consolas" panose="020B0609020204030204" pitchFamily="49" charset="0"/>
              </a:rPr>
              <a:t>inputBoard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)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– </a:t>
            </a:r>
            <a:r>
              <a:rPr lang="fr-FR" sz="1200" dirty="0">
                <a:solidFill>
                  <a:schemeClr val="tx1"/>
                </a:solidFill>
                <a:latin typeface="Consolas" panose="020B0609020204030204" pitchFamily="49" charset="0"/>
              </a:rPr>
              <a:t>pour créer une représentation d’un CheckerBoard avec les pièces fournies et leur position sur le plateau</a:t>
            </a:r>
          </a:p>
          <a:p>
            <a:pPr marL="0" indent="0" algn="l"/>
            <a:endParaRPr lang="fr-FR" sz="12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l"/>
            <a:r>
              <a:rPr lang="en-US" sz="1200" dirty="0">
                <a:solidFill>
                  <a:srgbClr val="808BED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7CEFA"/>
                </a:solidFill>
                <a:latin typeface="Consolas" panose="020B0609020204030204" pitchFamily="49" charset="0"/>
              </a:rPr>
              <a:t>Optional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7CEFA"/>
                </a:solidFill>
                <a:latin typeface="Consolas" panose="020B0609020204030204" pitchFamily="49" charset="0"/>
              </a:rPr>
              <a:t>Piece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&gt; </a:t>
            </a:r>
            <a:r>
              <a:rPr lang="en-US" sz="1200" dirty="0" err="1">
                <a:solidFill>
                  <a:srgbClr val="CFBFAD"/>
                </a:solidFill>
                <a:latin typeface="Consolas" panose="020B0609020204030204" pitchFamily="49" charset="0"/>
              </a:rPr>
              <a:t>getPiece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87CEFA"/>
                </a:solidFill>
                <a:latin typeface="Consolas" panose="020B0609020204030204" pitchFamily="49" charset="0"/>
              </a:rPr>
              <a:t>Square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square)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fr-FR" sz="1200" dirty="0">
                <a:solidFill>
                  <a:schemeClr val="tx1"/>
                </a:solidFill>
                <a:latin typeface="Consolas" panose="020B0609020204030204" pitchFamily="49" charset="0"/>
              </a:rPr>
              <a:t>pour obtenir la pièce sur la case donnée</a:t>
            </a:r>
          </a:p>
          <a:p>
            <a:pPr marL="0" indent="0" algn="l"/>
            <a:endParaRPr lang="fr-FR" sz="1200" b="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l"/>
            <a:r>
              <a:rPr lang="en-US" sz="1200" dirty="0">
                <a:solidFill>
                  <a:srgbClr val="808BED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87CEFA"/>
                </a:solidFill>
                <a:latin typeface="Consolas" panose="020B0609020204030204" pitchFamily="49" charset="0"/>
              </a:rPr>
              <a:t>CheckerBoard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move(</a:t>
            </a:r>
            <a:r>
              <a:rPr lang="en-US" sz="1200" dirty="0">
                <a:solidFill>
                  <a:srgbClr val="87CEFA"/>
                </a:solidFill>
                <a:latin typeface="Consolas" panose="020B0609020204030204" pitchFamily="49" charset="0"/>
              </a:rPr>
              <a:t>Square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from, </a:t>
            </a:r>
            <a:r>
              <a:rPr lang="en-US" sz="1200" dirty="0">
                <a:solidFill>
                  <a:srgbClr val="87CEFA"/>
                </a:solidFill>
                <a:latin typeface="Consolas" panose="020B0609020204030204" pitchFamily="49" charset="0"/>
              </a:rPr>
              <a:t>Square</a:t>
            </a:r>
            <a:r>
              <a:rPr lang="en-US" sz="1200" dirty="0">
                <a:solidFill>
                  <a:srgbClr val="CFBFAD"/>
                </a:solidFill>
                <a:latin typeface="Consolas" panose="020B0609020204030204" pitchFamily="49" charset="0"/>
              </a:rPr>
              <a:t> to)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- </a:t>
            </a:r>
            <a:r>
              <a:rPr lang="fr-FR" sz="1200" dirty="0">
                <a:solidFill>
                  <a:schemeClr val="tx1"/>
                </a:solidFill>
                <a:latin typeface="Consolas" panose="020B0609020204030204" pitchFamily="49" charset="0"/>
              </a:rPr>
              <a:t>permet de déplacer une pièce d'une case à une autre</a:t>
            </a:r>
            <a:endParaRPr lang="fr-FR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3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1180099" y="2297951"/>
            <a:ext cx="6941508" cy="61711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/>
              <a:t>Démonstrations</a:t>
            </a:r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47509AD4-D4D0-43E3-9500-906FFA46D84E}"/>
              </a:ext>
            </a:extLst>
          </p:cNvPr>
          <p:cNvSpPr txBox="1"/>
          <p:nvPr/>
        </p:nvSpPr>
        <p:spPr>
          <a:xfrm>
            <a:off x="2759771" y="3130859"/>
            <a:ext cx="3873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drich"/>
                <a:sym typeface="Aldrich"/>
              </a:rPr>
              <a:t>Voici notre participation à ce projet</a:t>
            </a:r>
          </a:p>
        </p:txBody>
      </p:sp>
    </p:spTree>
    <p:extLst>
      <p:ext uri="{BB962C8B-B14F-4D97-AF65-F5344CB8AC3E}">
        <p14:creationId xmlns:p14="http://schemas.microsoft.com/office/powerpoint/2010/main" val="347002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39979AE0-CFE9-46B9-965E-E5BE4C1E226F}"/>
              </a:ext>
            </a:extLst>
          </p:cNvPr>
          <p:cNvSpPr txBox="1"/>
          <p:nvPr/>
        </p:nvSpPr>
        <p:spPr>
          <a:xfrm>
            <a:off x="956930" y="628578"/>
            <a:ext cx="381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b="1" dirty="0"/>
              <a:t>Le menu du jeu de plateau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C1A39B3-F4E2-4A12-9EA6-58D56F89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24" y="998893"/>
            <a:ext cx="6572250" cy="351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3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1"/>
          <p:cNvSpPr txBox="1">
            <a:spLocks noGrp="1"/>
          </p:cNvSpPr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586" name="Google Shape;586;p31"/>
          <p:cNvGrpSpPr/>
          <p:nvPr/>
        </p:nvGrpSpPr>
        <p:grpSpPr>
          <a:xfrm>
            <a:off x="871286" y="1178546"/>
            <a:ext cx="3487507" cy="2665645"/>
            <a:chOff x="871286" y="1178546"/>
            <a:chExt cx="3487507" cy="2665645"/>
          </a:xfrm>
        </p:grpSpPr>
        <p:sp>
          <p:nvSpPr>
            <p:cNvPr id="587" name="Google Shape;587;p31"/>
            <p:cNvSpPr/>
            <p:nvPr/>
          </p:nvSpPr>
          <p:spPr>
            <a:xfrm>
              <a:off x="3724729" y="1676469"/>
              <a:ext cx="250882" cy="217694"/>
            </a:xfrm>
            <a:custGeom>
              <a:avLst/>
              <a:gdLst/>
              <a:ahLst/>
              <a:cxnLst/>
              <a:rect l="l" t="t" r="r" b="b"/>
              <a:pathLst>
                <a:path w="13259" h="11505" extrusionOk="0">
                  <a:moveTo>
                    <a:pt x="6567" y="1"/>
                  </a:moveTo>
                  <a:lnTo>
                    <a:pt x="1" y="11505"/>
                  </a:lnTo>
                  <a:lnTo>
                    <a:pt x="13259" y="11505"/>
                  </a:lnTo>
                  <a:lnTo>
                    <a:pt x="65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17834" y="2858259"/>
              <a:ext cx="100550" cy="102934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871286" y="2075773"/>
              <a:ext cx="215328" cy="853632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3817672" y="1437470"/>
              <a:ext cx="541122" cy="1128204"/>
            </a:xfrm>
            <a:custGeom>
              <a:avLst/>
              <a:gdLst/>
              <a:ahLst/>
              <a:cxnLst/>
              <a:rect l="l" t="t" r="r" b="b"/>
              <a:pathLst>
                <a:path w="28598" h="59625" extrusionOk="0">
                  <a:moveTo>
                    <a:pt x="101" y="0"/>
                  </a:moveTo>
                  <a:lnTo>
                    <a:pt x="1" y="426"/>
                  </a:lnTo>
                  <a:cubicBezTo>
                    <a:pt x="16066" y="3359"/>
                    <a:pt x="28197" y="17344"/>
                    <a:pt x="28197" y="34161"/>
                  </a:cubicBezTo>
                  <a:lnTo>
                    <a:pt x="28197" y="34462"/>
                  </a:lnTo>
                  <a:cubicBezTo>
                    <a:pt x="28096" y="44286"/>
                    <a:pt x="23911" y="53058"/>
                    <a:pt x="17219" y="59324"/>
                  </a:cubicBezTo>
                  <a:lnTo>
                    <a:pt x="17545" y="59625"/>
                  </a:lnTo>
                  <a:cubicBezTo>
                    <a:pt x="24212" y="53359"/>
                    <a:pt x="28497" y="44386"/>
                    <a:pt x="28598" y="34462"/>
                  </a:cubicBezTo>
                  <a:lnTo>
                    <a:pt x="28598" y="34161"/>
                  </a:lnTo>
                  <a:cubicBezTo>
                    <a:pt x="28598" y="17143"/>
                    <a:pt x="16292" y="2933"/>
                    <a:pt x="10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3789706" y="1403789"/>
              <a:ext cx="81098" cy="79225"/>
            </a:xfrm>
            <a:custGeom>
              <a:avLst/>
              <a:gdLst/>
              <a:ahLst/>
              <a:cxnLst/>
              <a:rect l="l" t="t" r="r" b="b"/>
              <a:pathLst>
                <a:path w="4286" h="4187" extrusionOk="0">
                  <a:moveTo>
                    <a:pt x="2206" y="1"/>
                  </a:moveTo>
                  <a:cubicBezTo>
                    <a:pt x="1053" y="1"/>
                    <a:pt x="0" y="953"/>
                    <a:pt x="126" y="2106"/>
                  </a:cubicBezTo>
                  <a:cubicBezTo>
                    <a:pt x="126" y="3259"/>
                    <a:pt x="1053" y="4186"/>
                    <a:pt x="2206" y="4186"/>
                  </a:cubicBezTo>
                  <a:cubicBezTo>
                    <a:pt x="3258" y="4186"/>
                    <a:pt x="4286" y="3259"/>
                    <a:pt x="4286" y="2106"/>
                  </a:cubicBezTo>
                  <a:cubicBezTo>
                    <a:pt x="4186" y="953"/>
                    <a:pt x="3359" y="1"/>
                    <a:pt x="22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1051023" y="2188640"/>
              <a:ext cx="67361" cy="51240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1713054" y="3158451"/>
              <a:ext cx="65450" cy="51694"/>
            </a:xfrm>
            <a:custGeom>
              <a:avLst/>
              <a:gdLst/>
              <a:ahLst/>
              <a:cxnLst/>
              <a:rect l="l" t="t" r="r" b="b"/>
              <a:pathLst>
                <a:path w="3459" h="2732" extrusionOk="0">
                  <a:moveTo>
                    <a:pt x="1679" y="0"/>
                  </a:moveTo>
                  <a:cubicBezTo>
                    <a:pt x="0" y="0"/>
                    <a:pt x="0" y="2732"/>
                    <a:pt x="1679" y="2732"/>
                  </a:cubicBezTo>
                  <a:cubicBezTo>
                    <a:pt x="3459" y="2732"/>
                    <a:pt x="3459" y="0"/>
                    <a:pt x="1679" y="0"/>
                  </a:cubicBezTo>
                  <a:close/>
                </a:path>
              </a:pathLst>
            </a:custGeom>
            <a:solidFill>
              <a:srgbClr val="C42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3985564" y="1615295"/>
              <a:ext cx="39376" cy="29896"/>
            </a:xfrm>
            <a:custGeom>
              <a:avLst/>
              <a:gdLst/>
              <a:ahLst/>
              <a:cxnLst/>
              <a:rect l="l" t="t" r="r" b="b"/>
              <a:pathLst>
                <a:path w="2081" h="1580" extrusionOk="0">
                  <a:moveTo>
                    <a:pt x="1053" y="1"/>
                  </a:moveTo>
                  <a:cubicBezTo>
                    <a:pt x="0" y="1"/>
                    <a:pt x="0" y="1580"/>
                    <a:pt x="1053" y="1580"/>
                  </a:cubicBezTo>
                  <a:cubicBezTo>
                    <a:pt x="2080" y="1580"/>
                    <a:pt x="2080" y="1"/>
                    <a:pt x="10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3303608" y="2710292"/>
              <a:ext cx="67361" cy="51240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560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rgbClr val="C42A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2205301" y="3646895"/>
              <a:ext cx="750717" cy="156047"/>
            </a:xfrm>
            <a:custGeom>
              <a:avLst/>
              <a:gdLst/>
              <a:ahLst/>
              <a:cxnLst/>
              <a:rect l="l" t="t" r="r" b="b"/>
              <a:pathLst>
                <a:path w="39675" h="8247" extrusionOk="0">
                  <a:moveTo>
                    <a:pt x="3960" y="1"/>
                  </a:moveTo>
                  <a:cubicBezTo>
                    <a:pt x="4913" y="5515"/>
                    <a:pt x="0" y="8246"/>
                    <a:pt x="0" y="8246"/>
                  </a:cubicBezTo>
                  <a:lnTo>
                    <a:pt x="39675" y="8246"/>
                  </a:lnTo>
                  <a:cubicBezTo>
                    <a:pt x="35189" y="5114"/>
                    <a:pt x="36016" y="1"/>
                    <a:pt x="3601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2189179" y="3642637"/>
              <a:ext cx="778702" cy="164089"/>
            </a:xfrm>
            <a:custGeom>
              <a:avLst/>
              <a:gdLst/>
              <a:ahLst/>
              <a:cxnLst/>
              <a:rect l="l" t="t" r="r" b="b"/>
              <a:pathLst>
                <a:path w="41154" h="8672" extrusionOk="0">
                  <a:moveTo>
                    <a:pt x="36667" y="426"/>
                  </a:moveTo>
                  <a:lnTo>
                    <a:pt x="36667" y="1354"/>
                  </a:lnTo>
                  <a:cubicBezTo>
                    <a:pt x="36667" y="2206"/>
                    <a:pt x="36767" y="3459"/>
                    <a:pt x="37294" y="4712"/>
                  </a:cubicBezTo>
                  <a:cubicBezTo>
                    <a:pt x="37757" y="5904"/>
                    <a:pt x="38531" y="7173"/>
                    <a:pt x="39856" y="8246"/>
                  </a:cubicBezTo>
                  <a:lnTo>
                    <a:pt x="1566" y="8246"/>
                  </a:lnTo>
                  <a:cubicBezTo>
                    <a:pt x="1962" y="7945"/>
                    <a:pt x="2501" y="7489"/>
                    <a:pt x="3033" y="6893"/>
                  </a:cubicBezTo>
                  <a:cubicBezTo>
                    <a:pt x="4086" y="5740"/>
                    <a:pt x="5138" y="3985"/>
                    <a:pt x="5138" y="1579"/>
                  </a:cubicBezTo>
                  <a:cubicBezTo>
                    <a:pt x="5138" y="1221"/>
                    <a:pt x="5138" y="792"/>
                    <a:pt x="5064" y="426"/>
                  </a:cubicBezTo>
                  <a:close/>
                  <a:moveTo>
                    <a:pt x="4612" y="0"/>
                  </a:moveTo>
                  <a:lnTo>
                    <a:pt x="4612" y="226"/>
                  </a:lnTo>
                  <a:cubicBezTo>
                    <a:pt x="4712" y="727"/>
                    <a:pt x="4712" y="1153"/>
                    <a:pt x="4712" y="1579"/>
                  </a:cubicBezTo>
                  <a:cubicBezTo>
                    <a:pt x="4712" y="3760"/>
                    <a:pt x="3760" y="5539"/>
                    <a:pt x="2732" y="6592"/>
                  </a:cubicBezTo>
                  <a:cubicBezTo>
                    <a:pt x="2206" y="7218"/>
                    <a:pt x="1679" y="7619"/>
                    <a:pt x="1379" y="7845"/>
                  </a:cubicBezTo>
                  <a:cubicBezTo>
                    <a:pt x="1153" y="8045"/>
                    <a:pt x="1053" y="8146"/>
                    <a:pt x="852" y="8146"/>
                  </a:cubicBezTo>
                  <a:cubicBezTo>
                    <a:pt x="852" y="8246"/>
                    <a:pt x="852" y="8246"/>
                    <a:pt x="752" y="8246"/>
                  </a:cubicBezTo>
                  <a:lnTo>
                    <a:pt x="0" y="8672"/>
                  </a:lnTo>
                  <a:lnTo>
                    <a:pt x="41153" y="8672"/>
                  </a:lnTo>
                  <a:lnTo>
                    <a:pt x="40627" y="8246"/>
                  </a:lnTo>
                  <a:cubicBezTo>
                    <a:pt x="39073" y="7218"/>
                    <a:pt x="38121" y="5865"/>
                    <a:pt x="37720" y="4612"/>
                  </a:cubicBezTo>
                  <a:cubicBezTo>
                    <a:pt x="37193" y="3359"/>
                    <a:pt x="37093" y="2106"/>
                    <a:pt x="37093" y="1354"/>
                  </a:cubicBezTo>
                  <a:lnTo>
                    <a:pt x="37093" y="527"/>
                  </a:lnTo>
                  <a:lnTo>
                    <a:pt x="37093" y="326"/>
                  </a:lnTo>
                  <a:lnTo>
                    <a:pt x="37093" y="226"/>
                  </a:lnTo>
                  <a:lnTo>
                    <a:pt x="37193" y="0"/>
                  </a:lnTo>
                  <a:close/>
                </a:path>
              </a:pathLst>
            </a:custGeom>
            <a:solidFill>
              <a:srgbClr val="2A49A8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2147911" y="3798646"/>
              <a:ext cx="873556" cy="41760"/>
            </a:xfrm>
            <a:custGeom>
              <a:avLst/>
              <a:gdLst/>
              <a:ahLst/>
              <a:cxnLst/>
              <a:rect l="l" t="t" r="r" b="b"/>
              <a:pathLst>
                <a:path w="46167" h="2207" extrusionOk="0">
                  <a:moveTo>
                    <a:pt x="1154" y="1"/>
                  </a:moveTo>
                  <a:cubicBezTo>
                    <a:pt x="527" y="1"/>
                    <a:pt x="1" y="527"/>
                    <a:pt x="1" y="1054"/>
                  </a:cubicBezTo>
                  <a:cubicBezTo>
                    <a:pt x="1" y="1680"/>
                    <a:pt x="527" y="2206"/>
                    <a:pt x="1154" y="2206"/>
                  </a:cubicBezTo>
                  <a:lnTo>
                    <a:pt x="45014" y="2206"/>
                  </a:lnTo>
                  <a:cubicBezTo>
                    <a:pt x="45640" y="2206"/>
                    <a:pt x="46166" y="1680"/>
                    <a:pt x="46166" y="1054"/>
                  </a:cubicBezTo>
                  <a:cubicBezTo>
                    <a:pt x="46166" y="527"/>
                    <a:pt x="45640" y="1"/>
                    <a:pt x="4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2144127" y="3794862"/>
              <a:ext cx="881125" cy="49329"/>
            </a:xfrm>
            <a:custGeom>
              <a:avLst/>
              <a:gdLst/>
              <a:ahLst/>
              <a:cxnLst/>
              <a:rect l="l" t="t" r="r" b="b"/>
              <a:pathLst>
                <a:path w="46567" h="2607" extrusionOk="0">
                  <a:moveTo>
                    <a:pt x="45214" y="426"/>
                  </a:moveTo>
                  <a:cubicBezTo>
                    <a:pt x="45514" y="426"/>
                    <a:pt x="45740" y="527"/>
                    <a:pt x="45840" y="727"/>
                  </a:cubicBezTo>
                  <a:cubicBezTo>
                    <a:pt x="46041" y="828"/>
                    <a:pt x="46141" y="1053"/>
                    <a:pt x="46141" y="1254"/>
                  </a:cubicBezTo>
                  <a:cubicBezTo>
                    <a:pt x="46141" y="1579"/>
                    <a:pt x="46041" y="1780"/>
                    <a:pt x="45840" y="1880"/>
                  </a:cubicBezTo>
                  <a:cubicBezTo>
                    <a:pt x="45740" y="2081"/>
                    <a:pt x="45514" y="2206"/>
                    <a:pt x="45214" y="2206"/>
                  </a:cubicBezTo>
                  <a:lnTo>
                    <a:pt x="1354" y="2206"/>
                  </a:lnTo>
                  <a:cubicBezTo>
                    <a:pt x="1028" y="2206"/>
                    <a:pt x="827" y="2081"/>
                    <a:pt x="727" y="1880"/>
                  </a:cubicBezTo>
                  <a:cubicBezTo>
                    <a:pt x="502" y="1780"/>
                    <a:pt x="401" y="1579"/>
                    <a:pt x="401" y="1254"/>
                  </a:cubicBezTo>
                  <a:cubicBezTo>
                    <a:pt x="401" y="1053"/>
                    <a:pt x="502" y="828"/>
                    <a:pt x="727" y="727"/>
                  </a:cubicBezTo>
                  <a:cubicBezTo>
                    <a:pt x="827" y="527"/>
                    <a:pt x="1028" y="426"/>
                    <a:pt x="1354" y="426"/>
                  </a:cubicBezTo>
                  <a:close/>
                  <a:moveTo>
                    <a:pt x="1354" y="0"/>
                  </a:moveTo>
                  <a:cubicBezTo>
                    <a:pt x="627" y="0"/>
                    <a:pt x="0" y="627"/>
                    <a:pt x="0" y="1254"/>
                  </a:cubicBezTo>
                  <a:cubicBezTo>
                    <a:pt x="0" y="1980"/>
                    <a:pt x="627" y="2607"/>
                    <a:pt x="1354" y="2607"/>
                  </a:cubicBezTo>
                  <a:lnTo>
                    <a:pt x="45214" y="2607"/>
                  </a:lnTo>
                  <a:cubicBezTo>
                    <a:pt x="45940" y="2607"/>
                    <a:pt x="46567" y="1980"/>
                    <a:pt x="46567" y="1254"/>
                  </a:cubicBezTo>
                  <a:cubicBezTo>
                    <a:pt x="46567" y="627"/>
                    <a:pt x="45940" y="0"/>
                    <a:pt x="45214" y="0"/>
                  </a:cubicBezTo>
                  <a:close/>
                </a:path>
              </a:pathLst>
            </a:custGeom>
            <a:solidFill>
              <a:srgbClr val="2A49A8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1302359" y="1826802"/>
              <a:ext cx="2564660" cy="1849516"/>
            </a:xfrm>
            <a:custGeom>
              <a:avLst/>
              <a:gdLst/>
              <a:ahLst/>
              <a:cxnLst/>
              <a:rect l="l" t="t" r="r" b="b"/>
              <a:pathLst>
                <a:path w="135541" h="97746" extrusionOk="0">
                  <a:moveTo>
                    <a:pt x="4587" y="1"/>
                  </a:moveTo>
                  <a:cubicBezTo>
                    <a:pt x="2081" y="1"/>
                    <a:pt x="1" y="1981"/>
                    <a:pt x="1" y="4487"/>
                  </a:cubicBezTo>
                  <a:lnTo>
                    <a:pt x="1" y="93159"/>
                  </a:lnTo>
                  <a:cubicBezTo>
                    <a:pt x="1" y="95666"/>
                    <a:pt x="2081" y="97746"/>
                    <a:pt x="4587" y="97746"/>
                  </a:cubicBezTo>
                  <a:lnTo>
                    <a:pt x="130954" y="97746"/>
                  </a:lnTo>
                  <a:cubicBezTo>
                    <a:pt x="133460" y="97746"/>
                    <a:pt x="135540" y="95666"/>
                    <a:pt x="135540" y="93159"/>
                  </a:cubicBezTo>
                  <a:lnTo>
                    <a:pt x="135540" y="4487"/>
                  </a:lnTo>
                  <a:cubicBezTo>
                    <a:pt x="135540" y="1981"/>
                    <a:pt x="133460" y="1"/>
                    <a:pt x="130954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1298102" y="1823017"/>
              <a:ext cx="2572702" cy="1857104"/>
            </a:xfrm>
            <a:custGeom>
              <a:avLst/>
              <a:gdLst/>
              <a:ahLst/>
              <a:cxnLst/>
              <a:rect l="l" t="t" r="r" b="b"/>
              <a:pathLst>
                <a:path w="135966" h="98147" extrusionOk="0">
                  <a:moveTo>
                    <a:pt x="131179" y="401"/>
                  </a:moveTo>
                  <a:cubicBezTo>
                    <a:pt x="132432" y="401"/>
                    <a:pt x="133460" y="827"/>
                    <a:pt x="134312" y="1654"/>
                  </a:cubicBezTo>
                  <a:cubicBezTo>
                    <a:pt x="135039" y="2406"/>
                    <a:pt x="135565" y="3534"/>
                    <a:pt x="135565" y="4687"/>
                  </a:cubicBezTo>
                  <a:lnTo>
                    <a:pt x="135565" y="93359"/>
                  </a:lnTo>
                  <a:cubicBezTo>
                    <a:pt x="135565" y="94612"/>
                    <a:pt x="135039" y="95640"/>
                    <a:pt x="134312" y="96492"/>
                  </a:cubicBezTo>
                  <a:cubicBezTo>
                    <a:pt x="133460" y="97219"/>
                    <a:pt x="132432" y="97745"/>
                    <a:pt x="131179" y="97745"/>
                  </a:cubicBezTo>
                  <a:lnTo>
                    <a:pt x="4812" y="97745"/>
                  </a:lnTo>
                  <a:cubicBezTo>
                    <a:pt x="3559" y="97745"/>
                    <a:pt x="2507" y="97219"/>
                    <a:pt x="1680" y="96492"/>
                  </a:cubicBezTo>
                  <a:cubicBezTo>
                    <a:pt x="953" y="95640"/>
                    <a:pt x="426" y="94612"/>
                    <a:pt x="426" y="93359"/>
                  </a:cubicBezTo>
                  <a:lnTo>
                    <a:pt x="426" y="4687"/>
                  </a:lnTo>
                  <a:cubicBezTo>
                    <a:pt x="426" y="3534"/>
                    <a:pt x="953" y="2406"/>
                    <a:pt x="1680" y="1654"/>
                  </a:cubicBezTo>
                  <a:cubicBezTo>
                    <a:pt x="2507" y="827"/>
                    <a:pt x="3559" y="401"/>
                    <a:pt x="4812" y="401"/>
                  </a:cubicBezTo>
                  <a:close/>
                  <a:moveTo>
                    <a:pt x="4812" y="0"/>
                  </a:moveTo>
                  <a:cubicBezTo>
                    <a:pt x="2206" y="0"/>
                    <a:pt x="0" y="2081"/>
                    <a:pt x="0" y="4687"/>
                  </a:cubicBezTo>
                  <a:lnTo>
                    <a:pt x="0" y="93359"/>
                  </a:lnTo>
                  <a:cubicBezTo>
                    <a:pt x="0" y="95966"/>
                    <a:pt x="2206" y="98146"/>
                    <a:pt x="4812" y="98146"/>
                  </a:cubicBezTo>
                  <a:lnTo>
                    <a:pt x="131179" y="98146"/>
                  </a:lnTo>
                  <a:cubicBezTo>
                    <a:pt x="133785" y="98146"/>
                    <a:pt x="135966" y="95966"/>
                    <a:pt x="135966" y="93359"/>
                  </a:cubicBezTo>
                  <a:lnTo>
                    <a:pt x="135966" y="4687"/>
                  </a:lnTo>
                  <a:cubicBezTo>
                    <a:pt x="135966" y="2081"/>
                    <a:pt x="133785" y="0"/>
                    <a:pt x="1311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1302359" y="1826802"/>
              <a:ext cx="2564660" cy="1574944"/>
            </a:xfrm>
            <a:custGeom>
              <a:avLst/>
              <a:gdLst/>
              <a:ahLst/>
              <a:cxnLst/>
              <a:rect l="l" t="t" r="r" b="b"/>
              <a:pathLst>
                <a:path w="135541" h="83235" extrusionOk="0">
                  <a:moveTo>
                    <a:pt x="4587" y="1"/>
                  </a:moveTo>
                  <a:cubicBezTo>
                    <a:pt x="2081" y="1"/>
                    <a:pt x="1" y="1981"/>
                    <a:pt x="1" y="4487"/>
                  </a:cubicBezTo>
                  <a:lnTo>
                    <a:pt x="1" y="83234"/>
                  </a:lnTo>
                  <a:lnTo>
                    <a:pt x="135540" y="83234"/>
                  </a:lnTo>
                  <a:lnTo>
                    <a:pt x="135540" y="4487"/>
                  </a:lnTo>
                  <a:cubicBezTo>
                    <a:pt x="135540" y="1981"/>
                    <a:pt x="133460" y="1"/>
                    <a:pt x="130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1298102" y="1823017"/>
              <a:ext cx="2572702" cy="1582513"/>
            </a:xfrm>
            <a:custGeom>
              <a:avLst/>
              <a:gdLst/>
              <a:ahLst/>
              <a:cxnLst/>
              <a:rect l="l" t="t" r="r" b="b"/>
              <a:pathLst>
                <a:path w="135966" h="83635" extrusionOk="0">
                  <a:moveTo>
                    <a:pt x="131179" y="401"/>
                  </a:moveTo>
                  <a:cubicBezTo>
                    <a:pt x="132432" y="401"/>
                    <a:pt x="133460" y="827"/>
                    <a:pt x="134312" y="1654"/>
                  </a:cubicBezTo>
                  <a:cubicBezTo>
                    <a:pt x="135039" y="2406"/>
                    <a:pt x="135565" y="3534"/>
                    <a:pt x="135565" y="4687"/>
                  </a:cubicBezTo>
                  <a:lnTo>
                    <a:pt x="135565" y="83234"/>
                  </a:lnTo>
                  <a:lnTo>
                    <a:pt x="426" y="83234"/>
                  </a:lnTo>
                  <a:lnTo>
                    <a:pt x="426" y="4687"/>
                  </a:lnTo>
                  <a:cubicBezTo>
                    <a:pt x="426" y="3534"/>
                    <a:pt x="953" y="2406"/>
                    <a:pt x="1680" y="1654"/>
                  </a:cubicBezTo>
                  <a:cubicBezTo>
                    <a:pt x="2507" y="827"/>
                    <a:pt x="3559" y="401"/>
                    <a:pt x="4812" y="401"/>
                  </a:cubicBezTo>
                  <a:close/>
                  <a:moveTo>
                    <a:pt x="4812" y="0"/>
                  </a:moveTo>
                  <a:cubicBezTo>
                    <a:pt x="2206" y="0"/>
                    <a:pt x="0" y="2081"/>
                    <a:pt x="0" y="4687"/>
                  </a:cubicBezTo>
                  <a:lnTo>
                    <a:pt x="0" y="83635"/>
                  </a:lnTo>
                  <a:lnTo>
                    <a:pt x="135966" y="83635"/>
                  </a:lnTo>
                  <a:lnTo>
                    <a:pt x="135966" y="4687"/>
                  </a:lnTo>
                  <a:cubicBezTo>
                    <a:pt x="135966" y="2081"/>
                    <a:pt x="133785" y="0"/>
                    <a:pt x="13117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1402909" y="1925440"/>
              <a:ext cx="2363107" cy="1365803"/>
            </a:xfrm>
            <a:custGeom>
              <a:avLst/>
              <a:gdLst/>
              <a:ahLst/>
              <a:cxnLst/>
              <a:rect l="l" t="t" r="r" b="b"/>
              <a:pathLst>
                <a:path w="124889" h="72182" extrusionOk="0">
                  <a:moveTo>
                    <a:pt x="0" y="1"/>
                  </a:moveTo>
                  <a:lnTo>
                    <a:pt x="0" y="72182"/>
                  </a:lnTo>
                  <a:lnTo>
                    <a:pt x="124888" y="72182"/>
                  </a:lnTo>
                  <a:lnTo>
                    <a:pt x="1248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1399106" y="1921656"/>
              <a:ext cx="2371167" cy="1373391"/>
            </a:xfrm>
            <a:custGeom>
              <a:avLst/>
              <a:gdLst/>
              <a:ahLst/>
              <a:cxnLst/>
              <a:rect l="l" t="t" r="r" b="b"/>
              <a:pathLst>
                <a:path w="125315" h="72583" extrusionOk="0">
                  <a:moveTo>
                    <a:pt x="124889" y="426"/>
                  </a:moveTo>
                  <a:lnTo>
                    <a:pt x="124889" y="72156"/>
                  </a:lnTo>
                  <a:lnTo>
                    <a:pt x="402" y="72156"/>
                  </a:lnTo>
                  <a:lnTo>
                    <a:pt x="402" y="426"/>
                  </a:lnTo>
                  <a:close/>
                  <a:moveTo>
                    <a:pt x="1" y="0"/>
                  </a:moveTo>
                  <a:lnTo>
                    <a:pt x="1" y="72582"/>
                  </a:lnTo>
                  <a:lnTo>
                    <a:pt x="125315" y="72582"/>
                  </a:lnTo>
                  <a:lnTo>
                    <a:pt x="12531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2529202" y="3482825"/>
              <a:ext cx="110502" cy="108610"/>
            </a:xfrm>
            <a:custGeom>
              <a:avLst/>
              <a:gdLst/>
              <a:ahLst/>
              <a:cxnLst/>
              <a:rect l="l" t="t" r="r" b="b"/>
              <a:pathLst>
                <a:path w="5840" h="5740" extrusionOk="0">
                  <a:moveTo>
                    <a:pt x="2933" y="0"/>
                  </a:moveTo>
                  <a:cubicBezTo>
                    <a:pt x="1354" y="0"/>
                    <a:pt x="0" y="1253"/>
                    <a:pt x="0" y="2907"/>
                  </a:cubicBezTo>
                  <a:cubicBezTo>
                    <a:pt x="0" y="4486"/>
                    <a:pt x="1354" y="5739"/>
                    <a:pt x="2933" y="5739"/>
                  </a:cubicBezTo>
                  <a:cubicBezTo>
                    <a:pt x="4487" y="5739"/>
                    <a:pt x="5840" y="4486"/>
                    <a:pt x="5840" y="2907"/>
                  </a:cubicBezTo>
                  <a:cubicBezTo>
                    <a:pt x="5840" y="1253"/>
                    <a:pt x="4487" y="0"/>
                    <a:pt x="293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3092575" y="2260259"/>
              <a:ext cx="1057077" cy="141212"/>
            </a:xfrm>
            <a:custGeom>
              <a:avLst/>
              <a:gdLst/>
              <a:ahLst/>
              <a:cxnLst/>
              <a:rect l="l" t="t" r="r" b="b"/>
              <a:pathLst>
                <a:path w="55866" h="7463" extrusionOk="0">
                  <a:moveTo>
                    <a:pt x="16082" y="0"/>
                  </a:moveTo>
                  <a:cubicBezTo>
                    <a:pt x="15991" y="0"/>
                    <a:pt x="15916" y="25"/>
                    <a:pt x="15866" y="75"/>
                  </a:cubicBezTo>
                  <a:lnTo>
                    <a:pt x="8247" y="6542"/>
                  </a:lnTo>
                  <a:lnTo>
                    <a:pt x="728" y="75"/>
                  </a:lnTo>
                  <a:cubicBezTo>
                    <a:pt x="634" y="34"/>
                    <a:pt x="528" y="10"/>
                    <a:pt x="428" y="10"/>
                  </a:cubicBezTo>
                  <a:cubicBezTo>
                    <a:pt x="287" y="10"/>
                    <a:pt x="160" y="58"/>
                    <a:pt x="101" y="176"/>
                  </a:cubicBezTo>
                  <a:cubicBezTo>
                    <a:pt x="1" y="276"/>
                    <a:pt x="1" y="602"/>
                    <a:pt x="101" y="702"/>
                  </a:cubicBezTo>
                  <a:lnTo>
                    <a:pt x="8021" y="7369"/>
                  </a:lnTo>
                  <a:cubicBezTo>
                    <a:pt x="8084" y="7431"/>
                    <a:pt x="8165" y="7463"/>
                    <a:pt x="8256" y="7463"/>
                  </a:cubicBezTo>
                  <a:cubicBezTo>
                    <a:pt x="8347" y="7463"/>
                    <a:pt x="8447" y="7431"/>
                    <a:pt x="8547" y="7369"/>
                  </a:cubicBezTo>
                  <a:lnTo>
                    <a:pt x="16066" y="1003"/>
                  </a:lnTo>
                  <a:lnTo>
                    <a:pt x="23685" y="7369"/>
                  </a:lnTo>
                  <a:cubicBezTo>
                    <a:pt x="23748" y="7431"/>
                    <a:pt x="23854" y="7463"/>
                    <a:pt x="23958" y="7463"/>
                  </a:cubicBezTo>
                  <a:cubicBezTo>
                    <a:pt x="24061" y="7463"/>
                    <a:pt x="24161" y="7431"/>
                    <a:pt x="24212" y="7369"/>
                  </a:cubicBezTo>
                  <a:lnTo>
                    <a:pt x="31831" y="1003"/>
                  </a:lnTo>
                  <a:lnTo>
                    <a:pt x="39349" y="7369"/>
                  </a:lnTo>
                  <a:cubicBezTo>
                    <a:pt x="39462" y="7431"/>
                    <a:pt x="39569" y="7463"/>
                    <a:pt x="39672" y="7463"/>
                  </a:cubicBezTo>
                  <a:cubicBezTo>
                    <a:pt x="39776" y="7463"/>
                    <a:pt x="39876" y="7431"/>
                    <a:pt x="39976" y="7369"/>
                  </a:cubicBezTo>
                  <a:lnTo>
                    <a:pt x="47495" y="1003"/>
                  </a:lnTo>
                  <a:lnTo>
                    <a:pt x="55139" y="7369"/>
                  </a:lnTo>
                  <a:cubicBezTo>
                    <a:pt x="55225" y="7422"/>
                    <a:pt x="55310" y="7453"/>
                    <a:pt x="55388" y="7453"/>
                  </a:cubicBezTo>
                  <a:cubicBezTo>
                    <a:pt x="55493" y="7453"/>
                    <a:pt x="55583" y="7398"/>
                    <a:pt x="55640" y="7268"/>
                  </a:cubicBezTo>
                  <a:cubicBezTo>
                    <a:pt x="55866" y="7168"/>
                    <a:pt x="55866" y="6867"/>
                    <a:pt x="55640" y="6742"/>
                  </a:cubicBezTo>
                  <a:lnTo>
                    <a:pt x="47821" y="75"/>
                  </a:lnTo>
                  <a:cubicBezTo>
                    <a:pt x="47720" y="25"/>
                    <a:pt x="47614" y="0"/>
                    <a:pt x="47520" y="0"/>
                  </a:cubicBezTo>
                  <a:cubicBezTo>
                    <a:pt x="47426" y="0"/>
                    <a:pt x="47345" y="25"/>
                    <a:pt x="47294" y="75"/>
                  </a:cubicBezTo>
                  <a:lnTo>
                    <a:pt x="39675" y="6542"/>
                  </a:lnTo>
                  <a:lnTo>
                    <a:pt x="32056" y="75"/>
                  </a:lnTo>
                  <a:cubicBezTo>
                    <a:pt x="32006" y="25"/>
                    <a:pt x="31925" y="0"/>
                    <a:pt x="31831" y="0"/>
                  </a:cubicBezTo>
                  <a:cubicBezTo>
                    <a:pt x="31737" y="0"/>
                    <a:pt x="31630" y="25"/>
                    <a:pt x="31530" y="75"/>
                  </a:cubicBezTo>
                  <a:lnTo>
                    <a:pt x="24011" y="6542"/>
                  </a:lnTo>
                  <a:lnTo>
                    <a:pt x="16392" y="75"/>
                  </a:lnTo>
                  <a:cubicBezTo>
                    <a:pt x="16279" y="25"/>
                    <a:pt x="16173" y="0"/>
                    <a:pt x="1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1472143" y="2129359"/>
              <a:ext cx="420666" cy="359493"/>
            </a:xfrm>
            <a:custGeom>
              <a:avLst/>
              <a:gdLst/>
              <a:ahLst/>
              <a:cxnLst/>
              <a:rect l="l" t="t" r="r" b="b"/>
              <a:pathLst>
                <a:path w="22232" h="18999" extrusionOk="0">
                  <a:moveTo>
                    <a:pt x="4913" y="1"/>
                  </a:moveTo>
                  <a:cubicBezTo>
                    <a:pt x="2181" y="1"/>
                    <a:pt x="0" y="2181"/>
                    <a:pt x="0" y="4888"/>
                  </a:cubicBezTo>
                  <a:lnTo>
                    <a:pt x="0" y="9901"/>
                  </a:lnTo>
                  <a:cubicBezTo>
                    <a:pt x="0" y="12633"/>
                    <a:pt x="2181" y="14813"/>
                    <a:pt x="4913" y="14813"/>
                  </a:cubicBezTo>
                  <a:lnTo>
                    <a:pt x="10552" y="14813"/>
                  </a:lnTo>
                  <a:cubicBezTo>
                    <a:pt x="11379" y="18272"/>
                    <a:pt x="13985" y="18898"/>
                    <a:pt x="15564" y="18999"/>
                  </a:cubicBezTo>
                  <a:cubicBezTo>
                    <a:pt x="15865" y="18999"/>
                    <a:pt x="16091" y="18572"/>
                    <a:pt x="15765" y="18372"/>
                  </a:cubicBezTo>
                  <a:cubicBezTo>
                    <a:pt x="14086" y="17019"/>
                    <a:pt x="14712" y="14813"/>
                    <a:pt x="14712" y="14813"/>
                  </a:cubicBezTo>
                  <a:lnTo>
                    <a:pt x="17344" y="14813"/>
                  </a:lnTo>
                  <a:cubicBezTo>
                    <a:pt x="20051" y="14813"/>
                    <a:pt x="22231" y="12633"/>
                    <a:pt x="22231" y="9901"/>
                  </a:cubicBezTo>
                  <a:lnTo>
                    <a:pt x="22231" y="4888"/>
                  </a:lnTo>
                  <a:cubicBezTo>
                    <a:pt x="22231" y="2181"/>
                    <a:pt x="20051" y="1"/>
                    <a:pt x="17344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1754776" y="2239861"/>
              <a:ext cx="53132" cy="53132"/>
            </a:xfrm>
            <a:custGeom>
              <a:avLst/>
              <a:gdLst/>
              <a:ahLst/>
              <a:cxnLst/>
              <a:rect l="l" t="t" r="r" b="b"/>
              <a:pathLst>
                <a:path w="2808" h="2808" extrusionOk="0">
                  <a:moveTo>
                    <a:pt x="1354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354" y="2808"/>
                  </a:cubicBezTo>
                  <a:cubicBezTo>
                    <a:pt x="2181" y="2808"/>
                    <a:pt x="2808" y="2181"/>
                    <a:pt x="2808" y="1354"/>
                  </a:cubicBezTo>
                  <a:cubicBezTo>
                    <a:pt x="2808" y="627"/>
                    <a:pt x="2181" y="1"/>
                    <a:pt x="13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1655664" y="2239861"/>
              <a:ext cx="53605" cy="53132"/>
            </a:xfrm>
            <a:custGeom>
              <a:avLst/>
              <a:gdLst/>
              <a:ahLst/>
              <a:cxnLst/>
              <a:rect l="l" t="t" r="r" b="b"/>
              <a:pathLst>
                <a:path w="2833" h="2808" extrusionOk="0">
                  <a:moveTo>
                    <a:pt x="1479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479" y="2808"/>
                  </a:cubicBezTo>
                  <a:cubicBezTo>
                    <a:pt x="2206" y="2808"/>
                    <a:pt x="2833" y="2181"/>
                    <a:pt x="2833" y="1354"/>
                  </a:cubicBezTo>
                  <a:cubicBezTo>
                    <a:pt x="2833" y="627"/>
                    <a:pt x="2206" y="1"/>
                    <a:pt x="14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1557026" y="2239861"/>
              <a:ext cx="53605" cy="53132"/>
            </a:xfrm>
            <a:custGeom>
              <a:avLst/>
              <a:gdLst/>
              <a:ahLst/>
              <a:cxnLst/>
              <a:rect l="l" t="t" r="r" b="b"/>
              <a:pathLst>
                <a:path w="2833" h="2808" extrusionOk="0">
                  <a:moveTo>
                    <a:pt x="1454" y="1"/>
                  </a:moveTo>
                  <a:cubicBezTo>
                    <a:pt x="627" y="1"/>
                    <a:pt x="1" y="627"/>
                    <a:pt x="1" y="1354"/>
                  </a:cubicBezTo>
                  <a:cubicBezTo>
                    <a:pt x="1" y="2181"/>
                    <a:pt x="627" y="2808"/>
                    <a:pt x="1454" y="2808"/>
                  </a:cubicBezTo>
                  <a:cubicBezTo>
                    <a:pt x="2206" y="2808"/>
                    <a:pt x="2833" y="2181"/>
                    <a:pt x="2833" y="1354"/>
                  </a:cubicBezTo>
                  <a:cubicBezTo>
                    <a:pt x="2833" y="627"/>
                    <a:pt x="2206" y="1"/>
                    <a:pt x="14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1995687" y="1569770"/>
              <a:ext cx="1177533" cy="1549324"/>
            </a:xfrm>
            <a:custGeom>
              <a:avLst/>
              <a:gdLst/>
              <a:ahLst/>
              <a:cxnLst/>
              <a:rect l="l" t="t" r="r" b="b"/>
              <a:pathLst>
                <a:path w="62232" h="81881" extrusionOk="0">
                  <a:moveTo>
                    <a:pt x="1" y="1"/>
                  </a:moveTo>
                  <a:lnTo>
                    <a:pt x="1" y="81881"/>
                  </a:lnTo>
                  <a:lnTo>
                    <a:pt x="53585" y="81881"/>
                  </a:lnTo>
                  <a:lnTo>
                    <a:pt x="62232" y="73209"/>
                  </a:lnTo>
                  <a:lnTo>
                    <a:pt x="622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1991902" y="1565986"/>
              <a:ext cx="1185593" cy="1556912"/>
            </a:xfrm>
            <a:custGeom>
              <a:avLst/>
              <a:gdLst/>
              <a:ahLst/>
              <a:cxnLst/>
              <a:rect l="l" t="t" r="r" b="b"/>
              <a:pathLst>
                <a:path w="62658" h="82282" extrusionOk="0">
                  <a:moveTo>
                    <a:pt x="62231" y="426"/>
                  </a:moveTo>
                  <a:lnTo>
                    <a:pt x="62231" y="73309"/>
                  </a:lnTo>
                  <a:lnTo>
                    <a:pt x="53660" y="81880"/>
                  </a:lnTo>
                  <a:lnTo>
                    <a:pt x="401" y="81880"/>
                  </a:lnTo>
                  <a:lnTo>
                    <a:pt x="401" y="426"/>
                  </a:lnTo>
                  <a:close/>
                  <a:moveTo>
                    <a:pt x="100" y="0"/>
                  </a:moveTo>
                  <a:cubicBezTo>
                    <a:pt x="0" y="101"/>
                    <a:pt x="0" y="101"/>
                    <a:pt x="0" y="201"/>
                  </a:cubicBezTo>
                  <a:lnTo>
                    <a:pt x="0" y="82081"/>
                  </a:lnTo>
                  <a:cubicBezTo>
                    <a:pt x="0" y="82081"/>
                    <a:pt x="0" y="82181"/>
                    <a:pt x="100" y="82181"/>
                  </a:cubicBezTo>
                  <a:lnTo>
                    <a:pt x="201" y="82281"/>
                  </a:lnTo>
                  <a:lnTo>
                    <a:pt x="53785" y="82281"/>
                  </a:lnTo>
                  <a:lnTo>
                    <a:pt x="53885" y="82181"/>
                  </a:lnTo>
                  <a:lnTo>
                    <a:pt x="62557" y="73509"/>
                  </a:lnTo>
                  <a:cubicBezTo>
                    <a:pt x="62657" y="73509"/>
                    <a:pt x="62657" y="73409"/>
                    <a:pt x="62657" y="73409"/>
                  </a:cubicBezTo>
                  <a:lnTo>
                    <a:pt x="62657" y="201"/>
                  </a:lnTo>
                  <a:cubicBezTo>
                    <a:pt x="62657" y="101"/>
                    <a:pt x="62657" y="101"/>
                    <a:pt x="62557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2043104" y="1615295"/>
              <a:ext cx="1082697" cy="1456381"/>
            </a:xfrm>
            <a:custGeom>
              <a:avLst/>
              <a:gdLst/>
              <a:ahLst/>
              <a:cxnLst/>
              <a:rect l="l" t="t" r="r" b="b"/>
              <a:pathLst>
                <a:path w="57220" h="76969" extrusionOk="0">
                  <a:moveTo>
                    <a:pt x="201" y="1"/>
                  </a:moveTo>
                  <a:lnTo>
                    <a:pt x="101" y="101"/>
                  </a:lnTo>
                  <a:cubicBezTo>
                    <a:pt x="1" y="101"/>
                    <a:pt x="1" y="226"/>
                    <a:pt x="1" y="226"/>
                  </a:cubicBezTo>
                  <a:lnTo>
                    <a:pt x="1" y="76768"/>
                  </a:lnTo>
                  <a:cubicBezTo>
                    <a:pt x="1" y="76768"/>
                    <a:pt x="1" y="76868"/>
                    <a:pt x="101" y="76868"/>
                  </a:cubicBezTo>
                  <a:cubicBezTo>
                    <a:pt x="101" y="76969"/>
                    <a:pt x="201" y="76969"/>
                    <a:pt x="201" y="76969"/>
                  </a:cubicBezTo>
                  <a:lnTo>
                    <a:pt x="51480" y="76969"/>
                  </a:lnTo>
                  <a:cubicBezTo>
                    <a:pt x="51705" y="76969"/>
                    <a:pt x="51705" y="76868"/>
                    <a:pt x="51705" y="76768"/>
                  </a:cubicBezTo>
                  <a:cubicBezTo>
                    <a:pt x="51705" y="76668"/>
                    <a:pt x="51705" y="76543"/>
                    <a:pt x="51480" y="76543"/>
                  </a:cubicBezTo>
                  <a:lnTo>
                    <a:pt x="427" y="76543"/>
                  </a:lnTo>
                  <a:lnTo>
                    <a:pt x="427" y="427"/>
                  </a:lnTo>
                  <a:lnTo>
                    <a:pt x="56818" y="427"/>
                  </a:lnTo>
                  <a:lnTo>
                    <a:pt x="56818" y="71029"/>
                  </a:lnTo>
                  <a:cubicBezTo>
                    <a:pt x="56818" y="71129"/>
                    <a:pt x="56919" y="71229"/>
                    <a:pt x="57019" y="71229"/>
                  </a:cubicBezTo>
                  <a:cubicBezTo>
                    <a:pt x="57119" y="71229"/>
                    <a:pt x="57219" y="71129"/>
                    <a:pt x="57219" y="71029"/>
                  </a:cubicBezTo>
                  <a:lnTo>
                    <a:pt x="57219" y="226"/>
                  </a:lnTo>
                  <a:cubicBezTo>
                    <a:pt x="57219" y="226"/>
                    <a:pt x="57219" y="101"/>
                    <a:pt x="57119" y="101"/>
                  </a:cubicBezTo>
                  <a:lnTo>
                    <a:pt x="57019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009585" y="2955005"/>
              <a:ext cx="163634" cy="164089"/>
            </a:xfrm>
            <a:custGeom>
              <a:avLst/>
              <a:gdLst/>
              <a:ahLst/>
              <a:cxnLst/>
              <a:rect l="l" t="t" r="r" b="b"/>
              <a:pathLst>
                <a:path w="8648" h="8672" extrusionOk="0">
                  <a:moveTo>
                    <a:pt x="1" y="0"/>
                  </a:moveTo>
                  <a:lnTo>
                    <a:pt x="1" y="8672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rgbClr val="2A4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005327" y="2951202"/>
              <a:ext cx="172168" cy="171222"/>
            </a:xfrm>
            <a:custGeom>
              <a:avLst/>
              <a:gdLst/>
              <a:ahLst/>
              <a:cxnLst/>
              <a:rect l="l" t="t" r="r" b="b"/>
              <a:pathLst>
                <a:path w="9099" h="9049" extrusionOk="0">
                  <a:moveTo>
                    <a:pt x="8371" y="427"/>
                  </a:moveTo>
                  <a:lnTo>
                    <a:pt x="426" y="8253"/>
                  </a:lnTo>
                  <a:lnTo>
                    <a:pt x="426" y="8253"/>
                  </a:lnTo>
                  <a:lnTo>
                    <a:pt x="426" y="427"/>
                  </a:lnTo>
                  <a:close/>
                  <a:moveTo>
                    <a:pt x="0" y="1"/>
                  </a:moveTo>
                  <a:lnTo>
                    <a:pt x="0" y="201"/>
                  </a:lnTo>
                  <a:lnTo>
                    <a:pt x="0" y="8873"/>
                  </a:lnTo>
                  <a:cubicBezTo>
                    <a:pt x="0" y="8873"/>
                    <a:pt x="0" y="8973"/>
                    <a:pt x="101" y="8973"/>
                  </a:cubicBezTo>
                  <a:cubicBezTo>
                    <a:pt x="163" y="9023"/>
                    <a:pt x="220" y="9048"/>
                    <a:pt x="260" y="9048"/>
                  </a:cubicBezTo>
                  <a:cubicBezTo>
                    <a:pt x="301" y="9048"/>
                    <a:pt x="326" y="9023"/>
                    <a:pt x="326" y="8973"/>
                  </a:cubicBezTo>
                  <a:lnTo>
                    <a:pt x="8998" y="301"/>
                  </a:lnTo>
                  <a:cubicBezTo>
                    <a:pt x="9098" y="301"/>
                    <a:pt x="9098" y="201"/>
                    <a:pt x="9098" y="101"/>
                  </a:cubicBezTo>
                  <a:cubicBezTo>
                    <a:pt x="8998" y="1"/>
                    <a:pt x="8998" y="1"/>
                    <a:pt x="8873" y="1"/>
                  </a:cubicBezTo>
                  <a:close/>
                </a:path>
              </a:pathLst>
            </a:custGeom>
            <a:solidFill>
              <a:srgbClr val="2A49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3009585" y="2955005"/>
              <a:ext cx="163634" cy="164089"/>
            </a:xfrm>
            <a:custGeom>
              <a:avLst/>
              <a:gdLst/>
              <a:ahLst/>
              <a:cxnLst/>
              <a:rect l="l" t="t" r="r" b="b"/>
              <a:pathLst>
                <a:path w="8648" h="8672" extrusionOk="0">
                  <a:moveTo>
                    <a:pt x="1" y="0"/>
                  </a:moveTo>
                  <a:lnTo>
                    <a:pt x="1" y="8672"/>
                  </a:lnTo>
                  <a:lnTo>
                    <a:pt x="86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005327" y="2951202"/>
              <a:ext cx="172168" cy="171222"/>
            </a:xfrm>
            <a:custGeom>
              <a:avLst/>
              <a:gdLst/>
              <a:ahLst/>
              <a:cxnLst/>
              <a:rect l="l" t="t" r="r" b="b"/>
              <a:pathLst>
                <a:path w="9099" h="9049" extrusionOk="0">
                  <a:moveTo>
                    <a:pt x="8371" y="427"/>
                  </a:moveTo>
                  <a:lnTo>
                    <a:pt x="426" y="8253"/>
                  </a:lnTo>
                  <a:lnTo>
                    <a:pt x="426" y="8253"/>
                  </a:lnTo>
                  <a:lnTo>
                    <a:pt x="426" y="427"/>
                  </a:lnTo>
                  <a:close/>
                  <a:moveTo>
                    <a:pt x="0" y="1"/>
                  </a:moveTo>
                  <a:lnTo>
                    <a:pt x="0" y="201"/>
                  </a:lnTo>
                  <a:lnTo>
                    <a:pt x="0" y="8873"/>
                  </a:lnTo>
                  <a:cubicBezTo>
                    <a:pt x="0" y="8873"/>
                    <a:pt x="0" y="8973"/>
                    <a:pt x="101" y="8973"/>
                  </a:cubicBezTo>
                  <a:cubicBezTo>
                    <a:pt x="163" y="9023"/>
                    <a:pt x="220" y="9048"/>
                    <a:pt x="260" y="9048"/>
                  </a:cubicBezTo>
                  <a:cubicBezTo>
                    <a:pt x="301" y="9048"/>
                    <a:pt x="326" y="9023"/>
                    <a:pt x="326" y="8973"/>
                  </a:cubicBezTo>
                  <a:lnTo>
                    <a:pt x="8998" y="301"/>
                  </a:lnTo>
                  <a:cubicBezTo>
                    <a:pt x="9098" y="301"/>
                    <a:pt x="9098" y="201"/>
                    <a:pt x="9098" y="101"/>
                  </a:cubicBezTo>
                  <a:cubicBezTo>
                    <a:pt x="8998" y="1"/>
                    <a:pt x="8998" y="1"/>
                    <a:pt x="88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2163560" y="2208092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0"/>
                  </a:moveTo>
                  <a:lnTo>
                    <a:pt x="1" y="426"/>
                  </a:lnTo>
                  <a:lnTo>
                    <a:pt x="44487" y="426"/>
                  </a:lnTo>
                  <a:lnTo>
                    <a:pt x="44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2163560" y="2281111"/>
              <a:ext cx="841787" cy="8098"/>
            </a:xfrm>
            <a:custGeom>
              <a:avLst/>
              <a:gdLst/>
              <a:ahLst/>
              <a:cxnLst/>
              <a:rect l="l" t="t" r="r" b="b"/>
              <a:pathLst>
                <a:path w="44488" h="428" extrusionOk="0">
                  <a:moveTo>
                    <a:pt x="1" y="1"/>
                  </a:moveTo>
                  <a:lnTo>
                    <a:pt x="1" y="427"/>
                  </a:lnTo>
                  <a:lnTo>
                    <a:pt x="44487" y="427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2163560" y="2133162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0"/>
                  </a:moveTo>
                  <a:lnTo>
                    <a:pt x="1" y="426"/>
                  </a:lnTo>
                  <a:lnTo>
                    <a:pt x="44487" y="426"/>
                  </a:lnTo>
                  <a:lnTo>
                    <a:pt x="444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2163560" y="2354621"/>
              <a:ext cx="841787" cy="7607"/>
            </a:xfrm>
            <a:custGeom>
              <a:avLst/>
              <a:gdLst/>
              <a:ahLst/>
              <a:cxnLst/>
              <a:rect l="l" t="t" r="r" b="b"/>
              <a:pathLst>
                <a:path w="44488" h="402" extrusionOk="0">
                  <a:moveTo>
                    <a:pt x="1" y="1"/>
                  </a:moveTo>
                  <a:lnTo>
                    <a:pt x="1" y="402"/>
                  </a:lnTo>
                  <a:lnTo>
                    <a:pt x="44487" y="402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2163560" y="2429551"/>
              <a:ext cx="841787" cy="8080"/>
            </a:xfrm>
            <a:custGeom>
              <a:avLst/>
              <a:gdLst/>
              <a:ahLst/>
              <a:cxnLst/>
              <a:rect l="l" t="t" r="r" b="b"/>
              <a:pathLst>
                <a:path w="44488" h="427" extrusionOk="0">
                  <a:moveTo>
                    <a:pt x="1" y="1"/>
                  </a:moveTo>
                  <a:lnTo>
                    <a:pt x="1" y="427"/>
                  </a:lnTo>
                  <a:lnTo>
                    <a:pt x="44487" y="427"/>
                  </a:lnTo>
                  <a:lnTo>
                    <a:pt x="444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2288291" y="2502589"/>
              <a:ext cx="592797" cy="8080"/>
            </a:xfrm>
            <a:custGeom>
              <a:avLst/>
              <a:gdLst/>
              <a:ahLst/>
              <a:cxnLst/>
              <a:rect l="l" t="t" r="r" b="b"/>
              <a:pathLst>
                <a:path w="31329" h="427" extrusionOk="0">
                  <a:moveTo>
                    <a:pt x="0" y="0"/>
                  </a:moveTo>
                  <a:lnTo>
                    <a:pt x="0" y="426"/>
                  </a:lnTo>
                  <a:lnTo>
                    <a:pt x="31329" y="426"/>
                  </a:lnTo>
                  <a:lnTo>
                    <a:pt x="313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2163560" y="1735751"/>
              <a:ext cx="399323" cy="8080"/>
            </a:xfrm>
            <a:custGeom>
              <a:avLst/>
              <a:gdLst/>
              <a:ahLst/>
              <a:cxnLst/>
              <a:rect l="l" t="t" r="r" b="b"/>
              <a:pathLst>
                <a:path w="21104" h="427" extrusionOk="0">
                  <a:moveTo>
                    <a:pt x="1" y="1"/>
                  </a:moveTo>
                  <a:lnTo>
                    <a:pt x="1" y="427"/>
                  </a:lnTo>
                  <a:lnTo>
                    <a:pt x="21104" y="427"/>
                  </a:lnTo>
                  <a:lnTo>
                    <a:pt x="21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2163560" y="1787445"/>
              <a:ext cx="316332" cy="7607"/>
            </a:xfrm>
            <a:custGeom>
              <a:avLst/>
              <a:gdLst/>
              <a:ahLst/>
              <a:cxnLst/>
              <a:rect l="l" t="t" r="r" b="b"/>
              <a:pathLst>
                <a:path w="16718" h="402" extrusionOk="0">
                  <a:moveTo>
                    <a:pt x="1" y="1"/>
                  </a:moveTo>
                  <a:lnTo>
                    <a:pt x="1" y="402"/>
                  </a:lnTo>
                  <a:lnTo>
                    <a:pt x="16718" y="402"/>
                  </a:lnTo>
                  <a:lnTo>
                    <a:pt x="16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2456164" y="2808930"/>
              <a:ext cx="147986" cy="179756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2449996" y="2802781"/>
              <a:ext cx="160323" cy="193966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2564774" y="2808930"/>
              <a:ext cx="148440" cy="179756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2559079" y="2802781"/>
              <a:ext cx="159831" cy="193966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2436258" y="2595532"/>
              <a:ext cx="296408" cy="300211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2432455" y="2591747"/>
              <a:ext cx="304468" cy="310164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2479873" y="2642949"/>
              <a:ext cx="209633" cy="207268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2163560" y="2870104"/>
              <a:ext cx="182121" cy="8098"/>
            </a:xfrm>
            <a:custGeom>
              <a:avLst/>
              <a:gdLst/>
              <a:ahLst/>
              <a:cxnLst/>
              <a:rect l="l" t="t" r="r" b="b"/>
              <a:pathLst>
                <a:path w="9625" h="428" extrusionOk="0">
                  <a:moveTo>
                    <a:pt x="1" y="1"/>
                  </a:moveTo>
                  <a:lnTo>
                    <a:pt x="1" y="427"/>
                  </a:lnTo>
                  <a:lnTo>
                    <a:pt x="9625" y="427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2827483" y="2870104"/>
              <a:ext cx="182121" cy="8098"/>
            </a:xfrm>
            <a:custGeom>
              <a:avLst/>
              <a:gdLst/>
              <a:ahLst/>
              <a:cxnLst/>
              <a:rect l="l" t="t" r="r" b="b"/>
              <a:pathLst>
                <a:path w="9625" h="428" extrusionOk="0">
                  <a:moveTo>
                    <a:pt x="1" y="1"/>
                  </a:moveTo>
                  <a:lnTo>
                    <a:pt x="1" y="427"/>
                  </a:lnTo>
                  <a:lnTo>
                    <a:pt x="9625" y="427"/>
                  </a:lnTo>
                  <a:lnTo>
                    <a:pt x="96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3250495" y="1182803"/>
              <a:ext cx="454328" cy="454328"/>
            </a:xfrm>
            <a:custGeom>
              <a:avLst/>
              <a:gdLst/>
              <a:ahLst/>
              <a:cxnLst/>
              <a:rect l="l" t="t" r="r" b="b"/>
              <a:pathLst>
                <a:path w="24011" h="24011" extrusionOk="0">
                  <a:moveTo>
                    <a:pt x="12006" y="1"/>
                  </a:moveTo>
                  <a:cubicBezTo>
                    <a:pt x="5314" y="1"/>
                    <a:pt x="1" y="5414"/>
                    <a:pt x="1" y="12006"/>
                  </a:cubicBezTo>
                  <a:cubicBezTo>
                    <a:pt x="1" y="18697"/>
                    <a:pt x="5314" y="24011"/>
                    <a:pt x="12006" y="24011"/>
                  </a:cubicBezTo>
                  <a:cubicBezTo>
                    <a:pt x="18597" y="24011"/>
                    <a:pt x="24011" y="18697"/>
                    <a:pt x="24011" y="12006"/>
                  </a:cubicBezTo>
                  <a:cubicBezTo>
                    <a:pt x="24011" y="5414"/>
                    <a:pt x="18597" y="1"/>
                    <a:pt x="120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3246711" y="1178546"/>
              <a:ext cx="462389" cy="462389"/>
            </a:xfrm>
            <a:custGeom>
              <a:avLst/>
              <a:gdLst/>
              <a:ahLst/>
              <a:cxnLst/>
              <a:rect l="l" t="t" r="r" b="b"/>
              <a:pathLst>
                <a:path w="24437" h="24437" extrusionOk="0">
                  <a:moveTo>
                    <a:pt x="12206" y="426"/>
                  </a:moveTo>
                  <a:cubicBezTo>
                    <a:pt x="15439" y="426"/>
                    <a:pt x="18371" y="1779"/>
                    <a:pt x="20552" y="3885"/>
                  </a:cubicBezTo>
                  <a:cubicBezTo>
                    <a:pt x="22657" y="6065"/>
                    <a:pt x="24010" y="8998"/>
                    <a:pt x="24010" y="12231"/>
                  </a:cubicBezTo>
                  <a:cubicBezTo>
                    <a:pt x="24010" y="15464"/>
                    <a:pt x="22657" y="18496"/>
                    <a:pt x="20552" y="20577"/>
                  </a:cubicBezTo>
                  <a:cubicBezTo>
                    <a:pt x="18371" y="22782"/>
                    <a:pt x="15439" y="24035"/>
                    <a:pt x="12206" y="24035"/>
                  </a:cubicBezTo>
                  <a:cubicBezTo>
                    <a:pt x="8973" y="24035"/>
                    <a:pt x="5940" y="22782"/>
                    <a:pt x="3860" y="20577"/>
                  </a:cubicBezTo>
                  <a:cubicBezTo>
                    <a:pt x="1654" y="18496"/>
                    <a:pt x="401" y="15464"/>
                    <a:pt x="401" y="12231"/>
                  </a:cubicBezTo>
                  <a:cubicBezTo>
                    <a:pt x="401" y="8998"/>
                    <a:pt x="1654" y="6065"/>
                    <a:pt x="3860" y="3885"/>
                  </a:cubicBezTo>
                  <a:cubicBezTo>
                    <a:pt x="5940" y="1779"/>
                    <a:pt x="8973" y="426"/>
                    <a:pt x="12206" y="426"/>
                  </a:cubicBezTo>
                  <a:close/>
                  <a:moveTo>
                    <a:pt x="12206" y="0"/>
                  </a:moveTo>
                  <a:cubicBezTo>
                    <a:pt x="5414" y="0"/>
                    <a:pt x="0" y="5539"/>
                    <a:pt x="0" y="12231"/>
                  </a:cubicBezTo>
                  <a:cubicBezTo>
                    <a:pt x="0" y="19023"/>
                    <a:pt x="5414" y="24436"/>
                    <a:pt x="12206" y="24436"/>
                  </a:cubicBezTo>
                  <a:cubicBezTo>
                    <a:pt x="18898" y="24436"/>
                    <a:pt x="24437" y="19023"/>
                    <a:pt x="24437" y="12231"/>
                  </a:cubicBezTo>
                  <a:cubicBezTo>
                    <a:pt x="24437" y="5539"/>
                    <a:pt x="18898" y="0"/>
                    <a:pt x="12206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3379011" y="1240192"/>
              <a:ext cx="106718" cy="242159"/>
            </a:xfrm>
            <a:custGeom>
              <a:avLst/>
              <a:gdLst/>
              <a:ahLst/>
              <a:cxnLst/>
              <a:rect l="l" t="t" r="r" b="b"/>
              <a:pathLst>
                <a:path w="5640" h="12798" extrusionOk="0">
                  <a:moveTo>
                    <a:pt x="5214" y="0"/>
                  </a:moveTo>
                  <a:cubicBezTo>
                    <a:pt x="5013" y="0"/>
                    <a:pt x="4788" y="201"/>
                    <a:pt x="4788" y="401"/>
                  </a:cubicBezTo>
                  <a:lnTo>
                    <a:pt x="4788" y="8772"/>
                  </a:lnTo>
                  <a:lnTo>
                    <a:pt x="201" y="12005"/>
                  </a:lnTo>
                  <a:cubicBezTo>
                    <a:pt x="1" y="12206"/>
                    <a:pt x="1" y="12406"/>
                    <a:pt x="101" y="12632"/>
                  </a:cubicBezTo>
                  <a:cubicBezTo>
                    <a:pt x="160" y="12749"/>
                    <a:pt x="296" y="12798"/>
                    <a:pt x="439" y="12798"/>
                  </a:cubicBezTo>
                  <a:cubicBezTo>
                    <a:pt x="540" y="12798"/>
                    <a:pt x="645" y="12774"/>
                    <a:pt x="728" y="12732"/>
                  </a:cubicBezTo>
                  <a:lnTo>
                    <a:pt x="5414" y="9273"/>
                  </a:lnTo>
                  <a:cubicBezTo>
                    <a:pt x="5540" y="9273"/>
                    <a:pt x="5640" y="9073"/>
                    <a:pt x="5640" y="8973"/>
                  </a:cubicBezTo>
                  <a:lnTo>
                    <a:pt x="5640" y="401"/>
                  </a:lnTo>
                  <a:cubicBezTo>
                    <a:pt x="5640" y="201"/>
                    <a:pt x="5414" y="0"/>
                    <a:pt x="52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2432455" y="1340723"/>
              <a:ext cx="53132" cy="138488"/>
            </a:xfrm>
            <a:custGeom>
              <a:avLst/>
              <a:gdLst/>
              <a:ahLst/>
              <a:cxnLst/>
              <a:rect l="l" t="t" r="r" b="b"/>
              <a:pathLst>
                <a:path w="2808" h="7319" extrusionOk="0">
                  <a:moveTo>
                    <a:pt x="301" y="0"/>
                  </a:moveTo>
                  <a:lnTo>
                    <a:pt x="1" y="101"/>
                  </a:lnTo>
                  <a:cubicBezTo>
                    <a:pt x="727" y="2507"/>
                    <a:pt x="1554" y="4913"/>
                    <a:pt x="2407" y="7319"/>
                  </a:cubicBezTo>
                  <a:lnTo>
                    <a:pt x="2808" y="7219"/>
                  </a:lnTo>
                  <a:cubicBezTo>
                    <a:pt x="1980" y="4813"/>
                    <a:pt x="1153" y="2407"/>
                    <a:pt x="301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2683319" y="1340723"/>
              <a:ext cx="53605" cy="138488"/>
            </a:xfrm>
            <a:custGeom>
              <a:avLst/>
              <a:gdLst/>
              <a:ahLst/>
              <a:cxnLst/>
              <a:rect l="l" t="t" r="r" b="b"/>
              <a:pathLst>
                <a:path w="2833" h="7319" extrusionOk="0">
                  <a:moveTo>
                    <a:pt x="2507" y="0"/>
                  </a:moveTo>
                  <a:cubicBezTo>
                    <a:pt x="1680" y="2407"/>
                    <a:pt x="828" y="4813"/>
                    <a:pt x="1" y="7219"/>
                  </a:cubicBezTo>
                  <a:lnTo>
                    <a:pt x="427" y="7319"/>
                  </a:lnTo>
                  <a:cubicBezTo>
                    <a:pt x="1254" y="4913"/>
                    <a:pt x="2081" y="2507"/>
                    <a:pt x="2833" y="101"/>
                  </a:cubicBezTo>
                  <a:lnTo>
                    <a:pt x="250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2580423" y="1350676"/>
              <a:ext cx="8080" cy="118582"/>
            </a:xfrm>
            <a:custGeom>
              <a:avLst/>
              <a:gdLst/>
              <a:ahLst/>
              <a:cxnLst/>
              <a:rect l="l" t="t" r="r" b="b"/>
              <a:pathLst>
                <a:path w="427" h="6267" extrusionOk="0">
                  <a:moveTo>
                    <a:pt x="0" y="1"/>
                  </a:moveTo>
                  <a:lnTo>
                    <a:pt x="0" y="6266"/>
                  </a:lnTo>
                  <a:lnTo>
                    <a:pt x="426" y="6266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193295" y="2773376"/>
              <a:ext cx="551547" cy="8080"/>
            </a:xfrm>
            <a:custGeom>
              <a:avLst/>
              <a:gdLst/>
              <a:ahLst/>
              <a:cxnLst/>
              <a:rect l="l" t="t" r="r" b="b"/>
              <a:pathLst>
                <a:path w="29149" h="427" extrusionOk="0">
                  <a:moveTo>
                    <a:pt x="0" y="0"/>
                  </a:moveTo>
                  <a:lnTo>
                    <a:pt x="0" y="426"/>
                  </a:lnTo>
                  <a:lnTo>
                    <a:pt x="29148" y="426"/>
                  </a:lnTo>
                  <a:lnTo>
                    <a:pt x="2914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612504" y="2717879"/>
              <a:ext cx="270807" cy="8080"/>
            </a:xfrm>
            <a:custGeom>
              <a:avLst/>
              <a:gdLst/>
              <a:ahLst/>
              <a:cxnLst/>
              <a:rect l="l" t="t" r="r" b="b"/>
              <a:pathLst>
                <a:path w="14312" h="427" extrusionOk="0">
                  <a:moveTo>
                    <a:pt x="1" y="1"/>
                  </a:moveTo>
                  <a:lnTo>
                    <a:pt x="1" y="427"/>
                  </a:lnTo>
                  <a:lnTo>
                    <a:pt x="14312" y="427"/>
                  </a:lnTo>
                  <a:lnTo>
                    <a:pt x="1431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3462001" y="2101393"/>
              <a:ext cx="618416" cy="8080"/>
            </a:xfrm>
            <a:custGeom>
              <a:avLst/>
              <a:gdLst/>
              <a:ahLst/>
              <a:cxnLst/>
              <a:rect l="l" t="t" r="r" b="b"/>
              <a:pathLst>
                <a:path w="32683" h="427" extrusionOk="0">
                  <a:moveTo>
                    <a:pt x="1" y="0"/>
                  </a:moveTo>
                  <a:lnTo>
                    <a:pt x="1" y="426"/>
                  </a:lnTo>
                  <a:lnTo>
                    <a:pt x="32683" y="426"/>
                  </a:lnTo>
                  <a:lnTo>
                    <a:pt x="32683" y="0"/>
                  </a:lnTo>
                  <a:close/>
                </a:path>
              </a:pathLst>
            </a:custGeom>
            <a:solidFill>
              <a:srgbClr val="BEBAC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3333486" y="2046369"/>
              <a:ext cx="357600" cy="7607"/>
            </a:xfrm>
            <a:custGeom>
              <a:avLst/>
              <a:gdLst/>
              <a:ahLst/>
              <a:cxnLst/>
              <a:rect l="l" t="t" r="r" b="b"/>
              <a:pathLst>
                <a:path w="18899" h="402" extrusionOk="0">
                  <a:moveTo>
                    <a:pt x="1" y="1"/>
                  </a:moveTo>
                  <a:lnTo>
                    <a:pt x="1" y="402"/>
                  </a:lnTo>
                  <a:lnTo>
                    <a:pt x="18898" y="402"/>
                  </a:lnTo>
                  <a:lnTo>
                    <a:pt x="18898" y="1"/>
                  </a:lnTo>
                  <a:close/>
                </a:path>
              </a:pathLst>
            </a:custGeom>
            <a:solidFill>
              <a:srgbClr val="BEBAC6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6" name="Google Shape;646;p31"/>
            <p:cNvGrpSpPr/>
            <p:nvPr/>
          </p:nvGrpSpPr>
          <p:grpSpPr>
            <a:xfrm flipH="1">
              <a:off x="936623" y="1445473"/>
              <a:ext cx="734772" cy="588731"/>
              <a:chOff x="10049025" y="922900"/>
              <a:chExt cx="537625" cy="430800"/>
            </a:xfrm>
          </p:grpSpPr>
          <p:sp>
            <p:nvSpPr>
              <p:cNvPr id="647" name="Google Shape;647;p31"/>
              <p:cNvSpPr/>
              <p:nvPr/>
            </p:nvSpPr>
            <p:spPr>
              <a:xfrm>
                <a:off x="10056525" y="930425"/>
                <a:ext cx="521975" cy="331475"/>
              </a:xfrm>
              <a:custGeom>
                <a:avLst/>
                <a:gdLst/>
                <a:ahLst/>
                <a:cxnLst/>
                <a:rect l="l" t="t" r="r" b="b"/>
                <a:pathLst>
                  <a:path w="20879" h="13259" extrusionOk="0">
                    <a:moveTo>
                      <a:pt x="14412" y="0"/>
                    </a:moveTo>
                    <a:lnTo>
                      <a:pt x="1" y="226"/>
                    </a:lnTo>
                    <a:cubicBezTo>
                      <a:pt x="1254" y="2506"/>
                      <a:pt x="2407" y="4812"/>
                      <a:pt x="3334" y="7218"/>
                    </a:cubicBezTo>
                    <a:lnTo>
                      <a:pt x="12532" y="13258"/>
                    </a:lnTo>
                    <a:lnTo>
                      <a:pt x="20878" y="12757"/>
                    </a:lnTo>
                    <a:lnTo>
                      <a:pt x="144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1"/>
              <p:cNvSpPr/>
              <p:nvPr/>
            </p:nvSpPr>
            <p:spPr>
              <a:xfrm>
                <a:off x="10049025" y="922900"/>
                <a:ext cx="537625" cy="347150"/>
              </a:xfrm>
              <a:custGeom>
                <a:avLst/>
                <a:gdLst/>
                <a:ahLst/>
                <a:cxnLst/>
                <a:rect l="l" t="t" r="r" b="b"/>
                <a:pathLst>
                  <a:path w="21505" h="13886" extrusionOk="0">
                    <a:moveTo>
                      <a:pt x="14574" y="527"/>
                    </a:moveTo>
                    <a:cubicBezTo>
                      <a:pt x="16433" y="4242"/>
                      <a:pt x="18292" y="7862"/>
                      <a:pt x="20151" y="11579"/>
                    </a:cubicBezTo>
                    <a:cubicBezTo>
                      <a:pt x="20376" y="11973"/>
                      <a:pt x="20614" y="12366"/>
                      <a:pt x="20804" y="12760"/>
                    </a:cubicBezTo>
                    <a:lnTo>
                      <a:pt x="20804" y="12760"/>
                    </a:lnTo>
                    <a:cubicBezTo>
                      <a:pt x="18222" y="12953"/>
                      <a:pt x="15639" y="13167"/>
                      <a:pt x="13033" y="13359"/>
                    </a:cubicBezTo>
                    <a:lnTo>
                      <a:pt x="12933" y="13359"/>
                    </a:lnTo>
                    <a:cubicBezTo>
                      <a:pt x="12832" y="13359"/>
                      <a:pt x="12732" y="13259"/>
                      <a:pt x="12732" y="13259"/>
                    </a:cubicBezTo>
                    <a:cubicBezTo>
                      <a:pt x="12206" y="12933"/>
                      <a:pt x="11780" y="12632"/>
                      <a:pt x="11379" y="12306"/>
                    </a:cubicBezTo>
                    <a:cubicBezTo>
                      <a:pt x="9800" y="11379"/>
                      <a:pt x="8346" y="10326"/>
                      <a:pt x="6892" y="9399"/>
                    </a:cubicBezTo>
                    <a:cubicBezTo>
                      <a:pt x="5891" y="8707"/>
                      <a:pt x="4889" y="8106"/>
                      <a:pt x="3909" y="7402"/>
                    </a:cubicBezTo>
                    <a:lnTo>
                      <a:pt x="3909" y="7402"/>
                    </a:lnTo>
                    <a:cubicBezTo>
                      <a:pt x="2933" y="5179"/>
                      <a:pt x="1872" y="2958"/>
                      <a:pt x="726" y="817"/>
                    </a:cubicBezTo>
                    <a:lnTo>
                      <a:pt x="726" y="817"/>
                    </a:lnTo>
                    <a:cubicBezTo>
                      <a:pt x="4768" y="720"/>
                      <a:pt x="8788" y="623"/>
                      <a:pt x="12832" y="527"/>
                    </a:cubicBezTo>
                    <a:close/>
                    <a:moveTo>
                      <a:pt x="14712" y="0"/>
                    </a:moveTo>
                    <a:cubicBezTo>
                      <a:pt x="10527" y="101"/>
                      <a:pt x="6366" y="201"/>
                      <a:pt x="2181" y="301"/>
                    </a:cubicBezTo>
                    <a:lnTo>
                      <a:pt x="301" y="301"/>
                    </a:lnTo>
                    <a:cubicBezTo>
                      <a:pt x="100" y="301"/>
                      <a:pt x="0" y="527"/>
                      <a:pt x="100" y="727"/>
                    </a:cubicBezTo>
                    <a:cubicBezTo>
                      <a:pt x="1343" y="2890"/>
                      <a:pt x="2364" y="5176"/>
                      <a:pt x="3408" y="7560"/>
                    </a:cubicBezTo>
                    <a:lnTo>
                      <a:pt x="3408" y="7560"/>
                    </a:lnTo>
                    <a:cubicBezTo>
                      <a:pt x="3411" y="7606"/>
                      <a:pt x="3428" y="7647"/>
                      <a:pt x="3462" y="7679"/>
                    </a:cubicBezTo>
                    <a:lnTo>
                      <a:pt x="3462" y="7679"/>
                    </a:lnTo>
                    <a:cubicBezTo>
                      <a:pt x="3505" y="7746"/>
                      <a:pt x="3576" y="7784"/>
                      <a:pt x="3651" y="7796"/>
                    </a:cubicBezTo>
                    <a:lnTo>
                      <a:pt x="3651" y="7796"/>
                    </a:lnTo>
                    <a:cubicBezTo>
                      <a:pt x="6015" y="9352"/>
                      <a:pt x="8285" y="10978"/>
                      <a:pt x="10652" y="12532"/>
                    </a:cubicBezTo>
                    <a:cubicBezTo>
                      <a:pt x="11153" y="12832"/>
                      <a:pt x="11679" y="13259"/>
                      <a:pt x="12206" y="13559"/>
                    </a:cubicBezTo>
                    <a:cubicBezTo>
                      <a:pt x="12406" y="13685"/>
                      <a:pt x="12632" y="13885"/>
                      <a:pt x="12832" y="13885"/>
                    </a:cubicBezTo>
                    <a:cubicBezTo>
                      <a:pt x="13258" y="13885"/>
                      <a:pt x="13785" y="13785"/>
                      <a:pt x="14286" y="13785"/>
                    </a:cubicBezTo>
                    <a:cubicBezTo>
                      <a:pt x="15138" y="13685"/>
                      <a:pt x="16065" y="13685"/>
                      <a:pt x="16918" y="13559"/>
                    </a:cubicBezTo>
                    <a:cubicBezTo>
                      <a:pt x="18371" y="13459"/>
                      <a:pt x="19725" y="13359"/>
                      <a:pt x="21178" y="13259"/>
                    </a:cubicBezTo>
                    <a:cubicBezTo>
                      <a:pt x="21404" y="13259"/>
                      <a:pt x="21504" y="13058"/>
                      <a:pt x="21404" y="12933"/>
                    </a:cubicBezTo>
                    <a:lnTo>
                      <a:pt x="15765" y="1654"/>
                    </a:lnTo>
                    <a:cubicBezTo>
                      <a:pt x="15439" y="1153"/>
                      <a:pt x="15138" y="627"/>
                      <a:pt x="14912" y="101"/>
                    </a:cubicBezTo>
                    <a:cubicBezTo>
                      <a:pt x="14812" y="101"/>
                      <a:pt x="14812" y="0"/>
                      <a:pt x="147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1"/>
              <p:cNvSpPr/>
              <p:nvPr/>
            </p:nvSpPr>
            <p:spPr>
              <a:xfrm>
                <a:off x="10351650" y="961750"/>
                <a:ext cx="4450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033" extrusionOk="0">
                    <a:moveTo>
                      <a:pt x="1780" y="0"/>
                    </a:moveTo>
                    <a:lnTo>
                      <a:pt x="1780" y="0"/>
                    </a:lnTo>
                    <a:cubicBezTo>
                      <a:pt x="1153" y="953"/>
                      <a:pt x="527" y="1980"/>
                      <a:pt x="0" y="3033"/>
                    </a:cubicBezTo>
                    <a:lnTo>
                      <a:pt x="1780" y="0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>
                <a:off x="10344450" y="955525"/>
                <a:ext cx="60000" cy="88025"/>
              </a:xfrm>
              <a:custGeom>
                <a:avLst/>
                <a:gdLst/>
                <a:ahLst/>
                <a:cxnLst/>
                <a:rect l="l" t="t" r="r" b="b"/>
                <a:pathLst>
                  <a:path w="2400" h="3521" extrusionOk="0">
                    <a:moveTo>
                      <a:pt x="2109" y="0"/>
                    </a:moveTo>
                    <a:cubicBezTo>
                      <a:pt x="2021" y="0"/>
                      <a:pt x="1921" y="44"/>
                      <a:pt x="1842" y="149"/>
                    </a:cubicBezTo>
                    <a:cubicBezTo>
                      <a:pt x="1216" y="1101"/>
                      <a:pt x="589" y="2129"/>
                      <a:pt x="88" y="3182"/>
                    </a:cubicBezTo>
                    <a:cubicBezTo>
                      <a:pt x="1" y="3321"/>
                      <a:pt x="180" y="3520"/>
                      <a:pt x="331" y="3520"/>
                    </a:cubicBezTo>
                    <a:cubicBezTo>
                      <a:pt x="397" y="3520"/>
                      <a:pt x="458" y="3482"/>
                      <a:pt x="489" y="3382"/>
                    </a:cubicBezTo>
                    <a:cubicBezTo>
                      <a:pt x="1116" y="2354"/>
                      <a:pt x="1642" y="1302"/>
                      <a:pt x="2268" y="349"/>
                    </a:cubicBezTo>
                    <a:cubicBezTo>
                      <a:pt x="2399" y="154"/>
                      <a:pt x="2274" y="0"/>
                      <a:pt x="21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10098525" y="969875"/>
                <a:ext cx="313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35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01" y="527"/>
                      <a:pt x="827" y="928"/>
                      <a:pt x="1253" y="135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10090375" y="965025"/>
                <a:ext cx="4450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825" extrusionOk="0">
                    <a:moveTo>
                      <a:pt x="323" y="1"/>
                    </a:moveTo>
                    <a:cubicBezTo>
                      <a:pt x="245" y="1"/>
                      <a:pt x="163" y="32"/>
                      <a:pt x="101" y="95"/>
                    </a:cubicBezTo>
                    <a:cubicBezTo>
                      <a:pt x="0" y="195"/>
                      <a:pt x="0" y="295"/>
                      <a:pt x="101" y="396"/>
                    </a:cubicBezTo>
                    <a:cubicBezTo>
                      <a:pt x="527" y="822"/>
                      <a:pt x="953" y="1348"/>
                      <a:pt x="1354" y="1749"/>
                    </a:cubicBezTo>
                    <a:cubicBezTo>
                      <a:pt x="1416" y="1799"/>
                      <a:pt x="1498" y="1824"/>
                      <a:pt x="1576" y="1824"/>
                    </a:cubicBezTo>
                    <a:cubicBezTo>
                      <a:pt x="1654" y="1824"/>
                      <a:pt x="1730" y="1799"/>
                      <a:pt x="1780" y="1749"/>
                    </a:cubicBezTo>
                    <a:lnTo>
                      <a:pt x="1780" y="1348"/>
                    </a:lnTo>
                    <a:lnTo>
                      <a:pt x="527" y="95"/>
                    </a:lnTo>
                    <a:cubicBezTo>
                      <a:pt x="476" y="32"/>
                      <a:pt x="401" y="1"/>
                      <a:pt x="32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10479475" y="1207350"/>
                <a:ext cx="5767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628" extrusionOk="0">
                    <a:moveTo>
                      <a:pt x="0" y="1"/>
                    </a:moveTo>
                    <a:lnTo>
                      <a:pt x="2306" y="627"/>
                    </a:lnTo>
                    <a:cubicBezTo>
                      <a:pt x="1579" y="427"/>
                      <a:pt x="827" y="201"/>
                      <a:pt x="0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1"/>
              <p:cNvSpPr/>
              <p:nvPr/>
            </p:nvSpPr>
            <p:spPr>
              <a:xfrm>
                <a:off x="10474450" y="1201025"/>
                <a:ext cx="67700" cy="28075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1123" extrusionOk="0">
                    <a:moveTo>
                      <a:pt x="193" y="1"/>
                    </a:moveTo>
                    <a:cubicBezTo>
                      <a:pt x="99" y="1"/>
                      <a:pt x="1" y="83"/>
                      <a:pt x="1" y="154"/>
                    </a:cubicBezTo>
                    <a:cubicBezTo>
                      <a:pt x="1" y="354"/>
                      <a:pt x="1" y="454"/>
                      <a:pt x="201" y="555"/>
                    </a:cubicBezTo>
                    <a:cubicBezTo>
                      <a:pt x="928" y="680"/>
                      <a:pt x="1655" y="880"/>
                      <a:pt x="2407" y="1081"/>
                    </a:cubicBezTo>
                    <a:cubicBezTo>
                      <a:pt x="2436" y="1110"/>
                      <a:pt x="2474" y="1122"/>
                      <a:pt x="2513" y="1122"/>
                    </a:cubicBezTo>
                    <a:cubicBezTo>
                      <a:pt x="2607" y="1122"/>
                      <a:pt x="2708" y="1052"/>
                      <a:pt x="2708" y="981"/>
                    </a:cubicBezTo>
                    <a:cubicBezTo>
                      <a:pt x="2708" y="780"/>
                      <a:pt x="2708" y="680"/>
                      <a:pt x="2507" y="555"/>
                    </a:cubicBezTo>
                    <a:cubicBezTo>
                      <a:pt x="1780" y="354"/>
                      <a:pt x="1028" y="154"/>
                      <a:pt x="302" y="53"/>
                    </a:cubicBezTo>
                    <a:cubicBezTo>
                      <a:pt x="272" y="16"/>
                      <a:pt x="233" y="1"/>
                      <a:pt x="1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1"/>
              <p:cNvSpPr/>
              <p:nvPr/>
            </p:nvSpPr>
            <p:spPr>
              <a:xfrm>
                <a:off x="10074700" y="1008725"/>
                <a:ext cx="384125" cy="339625"/>
              </a:xfrm>
              <a:custGeom>
                <a:avLst/>
                <a:gdLst/>
                <a:ahLst/>
                <a:cxnLst/>
                <a:rect l="l" t="t" r="r" b="b"/>
                <a:pathLst>
                  <a:path w="15365" h="13585" extrusionOk="0">
                    <a:moveTo>
                      <a:pt x="3359" y="1"/>
                    </a:moveTo>
                    <a:cubicBezTo>
                      <a:pt x="1981" y="2206"/>
                      <a:pt x="853" y="4487"/>
                      <a:pt x="1" y="6793"/>
                    </a:cubicBezTo>
                    <a:cubicBezTo>
                      <a:pt x="1" y="6793"/>
                      <a:pt x="1154" y="8998"/>
                      <a:pt x="4286" y="11079"/>
                    </a:cubicBezTo>
                    <a:cubicBezTo>
                      <a:pt x="7319" y="13159"/>
                      <a:pt x="10026" y="13585"/>
                      <a:pt x="10026" y="13585"/>
                    </a:cubicBezTo>
                    <a:cubicBezTo>
                      <a:pt x="12006" y="11906"/>
                      <a:pt x="14111" y="9725"/>
                      <a:pt x="15364" y="7520"/>
                    </a:cubicBezTo>
                    <a:cubicBezTo>
                      <a:pt x="15364" y="7520"/>
                      <a:pt x="13585" y="3986"/>
                      <a:pt x="10251" y="1981"/>
                    </a:cubicBezTo>
                    <a:cubicBezTo>
                      <a:pt x="6893" y="101"/>
                      <a:pt x="3359" y="1"/>
                      <a:pt x="3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1"/>
              <p:cNvSpPr/>
              <p:nvPr/>
            </p:nvSpPr>
            <p:spPr>
              <a:xfrm>
                <a:off x="10067175" y="1002600"/>
                <a:ext cx="399150" cy="351100"/>
              </a:xfrm>
              <a:custGeom>
                <a:avLst/>
                <a:gdLst/>
                <a:ahLst/>
                <a:cxnLst/>
                <a:rect l="l" t="t" r="r" b="b"/>
                <a:pathLst>
                  <a:path w="15966" h="14044" extrusionOk="0">
                    <a:moveTo>
                      <a:pt x="3795" y="575"/>
                    </a:moveTo>
                    <a:cubicBezTo>
                      <a:pt x="8594" y="722"/>
                      <a:pt x="13202" y="3473"/>
                      <a:pt x="15385" y="7757"/>
                    </a:cubicBezTo>
                    <a:lnTo>
                      <a:pt x="15385" y="7757"/>
                    </a:lnTo>
                    <a:cubicBezTo>
                      <a:pt x="14070" y="9966"/>
                      <a:pt x="12272" y="11875"/>
                      <a:pt x="10281" y="13504"/>
                    </a:cubicBezTo>
                    <a:lnTo>
                      <a:pt x="10227" y="13504"/>
                    </a:lnTo>
                    <a:cubicBezTo>
                      <a:pt x="10126" y="13504"/>
                      <a:pt x="10026" y="13404"/>
                      <a:pt x="9801" y="13404"/>
                    </a:cubicBezTo>
                    <a:cubicBezTo>
                      <a:pt x="9400" y="13304"/>
                      <a:pt x="8973" y="13203"/>
                      <a:pt x="8447" y="13003"/>
                    </a:cubicBezTo>
                    <a:cubicBezTo>
                      <a:pt x="6993" y="12477"/>
                      <a:pt x="5540" y="11750"/>
                      <a:pt x="4161" y="10697"/>
                    </a:cubicBezTo>
                    <a:cubicBezTo>
                      <a:pt x="3034" y="9870"/>
                      <a:pt x="1981" y="8918"/>
                      <a:pt x="1154" y="7865"/>
                    </a:cubicBezTo>
                    <a:cubicBezTo>
                      <a:pt x="928" y="7564"/>
                      <a:pt x="728" y="7364"/>
                      <a:pt x="628" y="7038"/>
                    </a:cubicBezTo>
                    <a:cubicBezTo>
                      <a:pt x="543" y="7038"/>
                      <a:pt x="530" y="6967"/>
                      <a:pt x="528" y="6944"/>
                    </a:cubicBezTo>
                    <a:lnTo>
                      <a:pt x="528" y="6944"/>
                    </a:lnTo>
                    <a:cubicBezTo>
                      <a:pt x="528" y="6950"/>
                      <a:pt x="530" y="6953"/>
                      <a:pt x="533" y="6953"/>
                    </a:cubicBezTo>
                    <a:cubicBezTo>
                      <a:pt x="567" y="6953"/>
                      <a:pt x="728" y="6612"/>
                      <a:pt x="728" y="6612"/>
                    </a:cubicBezTo>
                    <a:cubicBezTo>
                      <a:pt x="828" y="6311"/>
                      <a:pt x="928" y="5985"/>
                      <a:pt x="1029" y="5785"/>
                    </a:cubicBezTo>
                    <a:cubicBezTo>
                      <a:pt x="1863" y="3944"/>
                      <a:pt x="2769" y="2200"/>
                      <a:pt x="3795" y="575"/>
                    </a:cubicBezTo>
                    <a:close/>
                    <a:moveTo>
                      <a:pt x="3780" y="1"/>
                    </a:moveTo>
                    <a:cubicBezTo>
                      <a:pt x="3694" y="1"/>
                      <a:pt x="3610" y="12"/>
                      <a:pt x="3535" y="45"/>
                    </a:cubicBezTo>
                    <a:cubicBezTo>
                      <a:pt x="3234" y="146"/>
                      <a:pt x="3134" y="672"/>
                      <a:pt x="2908" y="872"/>
                    </a:cubicBezTo>
                    <a:cubicBezTo>
                      <a:pt x="2708" y="1399"/>
                      <a:pt x="2407" y="1825"/>
                      <a:pt x="2181" y="2351"/>
                    </a:cubicBezTo>
                    <a:cubicBezTo>
                      <a:pt x="1655" y="3278"/>
                      <a:pt x="1154" y="4331"/>
                      <a:pt x="728" y="5359"/>
                    </a:cubicBezTo>
                    <a:cubicBezTo>
                      <a:pt x="527" y="5785"/>
                      <a:pt x="302" y="6211"/>
                      <a:pt x="201" y="6612"/>
                    </a:cubicBezTo>
                    <a:cubicBezTo>
                      <a:pt x="101" y="6837"/>
                      <a:pt x="1" y="7038"/>
                      <a:pt x="101" y="7238"/>
                    </a:cubicBezTo>
                    <a:cubicBezTo>
                      <a:pt x="201" y="7464"/>
                      <a:pt x="402" y="7765"/>
                      <a:pt x="628" y="7990"/>
                    </a:cubicBezTo>
                    <a:cubicBezTo>
                      <a:pt x="1029" y="8492"/>
                      <a:pt x="1455" y="9018"/>
                      <a:pt x="1881" y="9444"/>
                    </a:cubicBezTo>
                    <a:cubicBezTo>
                      <a:pt x="3435" y="10998"/>
                      <a:pt x="5314" y="12251"/>
                      <a:pt x="7294" y="13103"/>
                    </a:cubicBezTo>
                    <a:cubicBezTo>
                      <a:pt x="8247" y="13504"/>
                      <a:pt x="9299" y="13930"/>
                      <a:pt x="10327" y="14030"/>
                    </a:cubicBezTo>
                    <a:cubicBezTo>
                      <a:pt x="10356" y="14039"/>
                      <a:pt x="10383" y="14044"/>
                      <a:pt x="10407" y="14044"/>
                    </a:cubicBezTo>
                    <a:cubicBezTo>
                      <a:pt x="10491" y="14044"/>
                      <a:pt x="10542" y="13993"/>
                      <a:pt x="10562" y="13922"/>
                    </a:cubicBezTo>
                    <a:lnTo>
                      <a:pt x="10562" y="13922"/>
                    </a:lnTo>
                    <a:cubicBezTo>
                      <a:pt x="12112" y="12671"/>
                      <a:pt x="13562" y="11220"/>
                      <a:pt x="14713" y="9644"/>
                    </a:cubicBezTo>
                    <a:cubicBezTo>
                      <a:pt x="15039" y="9243"/>
                      <a:pt x="15339" y="8817"/>
                      <a:pt x="15565" y="8391"/>
                    </a:cubicBezTo>
                    <a:cubicBezTo>
                      <a:pt x="15765" y="8191"/>
                      <a:pt x="15966" y="7865"/>
                      <a:pt x="15866" y="7664"/>
                    </a:cubicBezTo>
                    <a:cubicBezTo>
                      <a:pt x="15866" y="7464"/>
                      <a:pt x="15665" y="7238"/>
                      <a:pt x="15565" y="7038"/>
                    </a:cubicBezTo>
                    <a:cubicBezTo>
                      <a:pt x="13986" y="4431"/>
                      <a:pt x="11680" y="2351"/>
                      <a:pt x="8873" y="1198"/>
                    </a:cubicBezTo>
                    <a:cubicBezTo>
                      <a:pt x="7420" y="572"/>
                      <a:pt x="5841" y="246"/>
                      <a:pt x="4287" y="45"/>
                    </a:cubicBezTo>
                    <a:cubicBezTo>
                      <a:pt x="4136" y="45"/>
                      <a:pt x="3953" y="1"/>
                      <a:pt x="37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1"/>
              <p:cNvSpPr/>
              <p:nvPr/>
            </p:nvSpPr>
            <p:spPr>
              <a:xfrm>
                <a:off x="10111675" y="1019375"/>
                <a:ext cx="94000" cy="198650"/>
              </a:xfrm>
              <a:custGeom>
                <a:avLst/>
                <a:gdLst/>
                <a:ahLst/>
                <a:cxnLst/>
                <a:rect l="l" t="t" r="r" b="b"/>
                <a:pathLst>
                  <a:path w="3760" h="7946" extrusionOk="0">
                    <a:moveTo>
                      <a:pt x="3760" y="1"/>
                    </a:moveTo>
                    <a:lnTo>
                      <a:pt x="3760" y="1"/>
                    </a:lnTo>
                    <a:cubicBezTo>
                      <a:pt x="2507" y="2607"/>
                      <a:pt x="1128" y="5214"/>
                      <a:pt x="0" y="7946"/>
                    </a:cubicBezTo>
                    <a:lnTo>
                      <a:pt x="3760" y="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>
                <a:off x="10101750" y="1013500"/>
                <a:ext cx="113225" cy="210150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8406" extrusionOk="0">
                    <a:moveTo>
                      <a:pt x="4160" y="0"/>
                    </a:moveTo>
                    <a:cubicBezTo>
                      <a:pt x="4080" y="0"/>
                      <a:pt x="3998" y="40"/>
                      <a:pt x="3931" y="136"/>
                    </a:cubicBezTo>
                    <a:cubicBezTo>
                      <a:pt x="2678" y="2742"/>
                      <a:pt x="1325" y="5349"/>
                      <a:pt x="72" y="7955"/>
                    </a:cubicBezTo>
                    <a:cubicBezTo>
                      <a:pt x="0" y="8186"/>
                      <a:pt x="194" y="8405"/>
                      <a:pt x="385" y="8405"/>
                    </a:cubicBezTo>
                    <a:cubicBezTo>
                      <a:pt x="462" y="8405"/>
                      <a:pt x="540" y="8368"/>
                      <a:pt x="598" y="8281"/>
                    </a:cubicBezTo>
                    <a:cubicBezTo>
                      <a:pt x="1851" y="5675"/>
                      <a:pt x="3104" y="3043"/>
                      <a:pt x="4458" y="436"/>
                    </a:cubicBezTo>
                    <a:cubicBezTo>
                      <a:pt x="4528" y="225"/>
                      <a:pt x="4350" y="0"/>
                      <a:pt x="41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1"/>
              <p:cNvSpPr/>
              <p:nvPr/>
            </p:nvSpPr>
            <p:spPr>
              <a:xfrm>
                <a:off x="10139875" y="1035050"/>
                <a:ext cx="120325" cy="219325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8773" extrusionOk="0">
                    <a:moveTo>
                      <a:pt x="4812" y="1"/>
                    </a:moveTo>
                    <a:lnTo>
                      <a:pt x="1692" y="5688"/>
                    </a:lnTo>
                    <a:lnTo>
                      <a:pt x="1692" y="5688"/>
                    </a:lnTo>
                    <a:cubicBezTo>
                      <a:pt x="2744" y="3794"/>
                      <a:pt x="3805" y="1902"/>
                      <a:pt x="4812" y="1"/>
                    </a:cubicBezTo>
                    <a:close/>
                    <a:moveTo>
                      <a:pt x="1692" y="5688"/>
                    </a:moveTo>
                    <a:cubicBezTo>
                      <a:pt x="1122" y="6714"/>
                      <a:pt x="555" y="7742"/>
                      <a:pt x="0" y="8773"/>
                    </a:cubicBezTo>
                    <a:lnTo>
                      <a:pt x="1692" y="5688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1"/>
              <p:cNvSpPr/>
              <p:nvPr/>
            </p:nvSpPr>
            <p:spPr>
              <a:xfrm>
                <a:off x="10131375" y="1029075"/>
                <a:ext cx="137750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9251" extrusionOk="0">
                    <a:moveTo>
                      <a:pt x="5130" y="1"/>
                    </a:moveTo>
                    <a:cubicBezTo>
                      <a:pt x="5053" y="1"/>
                      <a:pt x="4982" y="40"/>
                      <a:pt x="4952" y="139"/>
                    </a:cubicBezTo>
                    <a:cubicBezTo>
                      <a:pt x="3273" y="3047"/>
                      <a:pt x="1719" y="5979"/>
                      <a:pt x="140" y="8911"/>
                    </a:cubicBezTo>
                    <a:cubicBezTo>
                      <a:pt x="1" y="9050"/>
                      <a:pt x="212" y="9250"/>
                      <a:pt x="387" y="9250"/>
                    </a:cubicBezTo>
                    <a:cubicBezTo>
                      <a:pt x="465" y="9250"/>
                      <a:pt x="535" y="9211"/>
                      <a:pt x="566" y="9112"/>
                    </a:cubicBezTo>
                    <a:cubicBezTo>
                      <a:pt x="2120" y="6179"/>
                      <a:pt x="3799" y="3272"/>
                      <a:pt x="5353" y="340"/>
                    </a:cubicBezTo>
                    <a:cubicBezTo>
                      <a:pt x="5509" y="201"/>
                      <a:pt x="5304" y="1"/>
                      <a:pt x="51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1"/>
              <p:cNvSpPr/>
              <p:nvPr/>
            </p:nvSpPr>
            <p:spPr>
              <a:xfrm>
                <a:off x="10176825" y="1053225"/>
                <a:ext cx="132875" cy="224325"/>
              </a:xfrm>
              <a:custGeom>
                <a:avLst/>
                <a:gdLst/>
                <a:ahLst/>
                <a:cxnLst/>
                <a:rect l="l" t="t" r="r" b="b"/>
                <a:pathLst>
                  <a:path w="5315" h="8973" extrusionOk="0">
                    <a:moveTo>
                      <a:pt x="5314" y="0"/>
                    </a:moveTo>
                    <a:lnTo>
                      <a:pt x="5314" y="0"/>
                    </a:lnTo>
                    <a:cubicBezTo>
                      <a:pt x="3334" y="2933"/>
                      <a:pt x="1555" y="5965"/>
                      <a:pt x="1" y="8973"/>
                    </a:cubicBezTo>
                    <a:lnTo>
                      <a:pt x="5314" y="0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1"/>
              <p:cNvSpPr/>
              <p:nvPr/>
            </p:nvSpPr>
            <p:spPr>
              <a:xfrm>
                <a:off x="10166900" y="1045925"/>
                <a:ext cx="152025" cy="240375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9615" extrusionOk="0">
                    <a:moveTo>
                      <a:pt x="5672" y="0"/>
                    </a:moveTo>
                    <a:cubicBezTo>
                      <a:pt x="5602" y="0"/>
                      <a:pt x="5539" y="28"/>
                      <a:pt x="5511" y="92"/>
                    </a:cubicBezTo>
                    <a:cubicBezTo>
                      <a:pt x="3531" y="3124"/>
                      <a:pt x="1751" y="6032"/>
                      <a:pt x="72" y="9165"/>
                    </a:cubicBezTo>
                    <a:cubicBezTo>
                      <a:pt x="1" y="9396"/>
                      <a:pt x="195" y="9614"/>
                      <a:pt x="385" y="9614"/>
                    </a:cubicBezTo>
                    <a:cubicBezTo>
                      <a:pt x="463" y="9614"/>
                      <a:pt x="540" y="9578"/>
                      <a:pt x="598" y="9490"/>
                    </a:cubicBezTo>
                    <a:cubicBezTo>
                      <a:pt x="2177" y="6358"/>
                      <a:pt x="3932" y="3325"/>
                      <a:pt x="5937" y="393"/>
                    </a:cubicBezTo>
                    <a:cubicBezTo>
                      <a:pt x="6080" y="177"/>
                      <a:pt x="5851" y="0"/>
                      <a:pt x="56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1"/>
              <p:cNvSpPr/>
              <p:nvPr/>
            </p:nvSpPr>
            <p:spPr>
              <a:xfrm>
                <a:off x="10208175" y="1082050"/>
                <a:ext cx="138475" cy="216800"/>
              </a:xfrm>
              <a:custGeom>
                <a:avLst/>
                <a:gdLst/>
                <a:ahLst/>
                <a:cxnLst/>
                <a:rect l="l" t="t" r="r" b="b"/>
                <a:pathLst>
                  <a:path w="5539" h="8672" extrusionOk="0">
                    <a:moveTo>
                      <a:pt x="5539" y="0"/>
                    </a:moveTo>
                    <a:lnTo>
                      <a:pt x="0" y="8672"/>
                    </a:lnTo>
                    <a:cubicBezTo>
                      <a:pt x="1980" y="5840"/>
                      <a:pt x="3760" y="2933"/>
                      <a:pt x="5539" y="0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1"/>
              <p:cNvSpPr/>
              <p:nvPr/>
            </p:nvSpPr>
            <p:spPr>
              <a:xfrm>
                <a:off x="10199025" y="1074750"/>
                <a:ext cx="154450" cy="229800"/>
              </a:xfrm>
              <a:custGeom>
                <a:avLst/>
                <a:gdLst/>
                <a:ahLst/>
                <a:cxnLst/>
                <a:rect l="l" t="t" r="r" b="b"/>
                <a:pathLst>
                  <a:path w="6178" h="9192" extrusionOk="0">
                    <a:moveTo>
                      <a:pt x="5787" y="0"/>
                    </a:moveTo>
                    <a:cubicBezTo>
                      <a:pt x="5711" y="0"/>
                      <a:pt x="5636" y="28"/>
                      <a:pt x="5579" y="92"/>
                    </a:cubicBezTo>
                    <a:cubicBezTo>
                      <a:pt x="3900" y="3099"/>
                      <a:pt x="2020" y="5931"/>
                      <a:pt x="141" y="8864"/>
                    </a:cubicBezTo>
                    <a:cubicBezTo>
                      <a:pt x="1" y="9003"/>
                      <a:pt x="214" y="9191"/>
                      <a:pt x="390" y="9191"/>
                    </a:cubicBezTo>
                    <a:cubicBezTo>
                      <a:pt x="466" y="9191"/>
                      <a:pt x="536" y="9156"/>
                      <a:pt x="567" y="9064"/>
                    </a:cubicBezTo>
                    <a:cubicBezTo>
                      <a:pt x="2547" y="6232"/>
                      <a:pt x="4326" y="3325"/>
                      <a:pt x="6105" y="392"/>
                    </a:cubicBezTo>
                    <a:cubicBezTo>
                      <a:pt x="6177" y="177"/>
                      <a:pt x="5979" y="0"/>
                      <a:pt x="57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1"/>
              <p:cNvSpPr/>
              <p:nvPr/>
            </p:nvSpPr>
            <p:spPr>
              <a:xfrm>
                <a:off x="10249525" y="1105225"/>
                <a:ext cx="130975" cy="211800"/>
              </a:xfrm>
              <a:custGeom>
                <a:avLst/>
                <a:gdLst/>
                <a:ahLst/>
                <a:cxnLst/>
                <a:rect l="l" t="t" r="r" b="b"/>
                <a:pathLst>
                  <a:path w="5239" h="8472" extrusionOk="0">
                    <a:moveTo>
                      <a:pt x="5238" y="1"/>
                    </a:moveTo>
                    <a:lnTo>
                      <a:pt x="1466" y="6101"/>
                    </a:lnTo>
                    <a:lnTo>
                      <a:pt x="1466" y="6101"/>
                    </a:lnTo>
                    <a:cubicBezTo>
                      <a:pt x="2796" y="4100"/>
                      <a:pt x="4064" y="2088"/>
                      <a:pt x="5238" y="1"/>
                    </a:cubicBezTo>
                    <a:close/>
                    <a:moveTo>
                      <a:pt x="1466" y="6101"/>
                    </a:moveTo>
                    <a:cubicBezTo>
                      <a:pt x="1263" y="6407"/>
                      <a:pt x="1058" y="6713"/>
                      <a:pt x="852" y="7018"/>
                    </a:cubicBezTo>
                    <a:cubicBezTo>
                      <a:pt x="527" y="7519"/>
                      <a:pt x="226" y="7945"/>
                      <a:pt x="0" y="8472"/>
                    </a:cubicBezTo>
                    <a:lnTo>
                      <a:pt x="1466" y="6101"/>
                    </a:ln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1"/>
              <p:cNvSpPr/>
              <p:nvPr/>
            </p:nvSpPr>
            <p:spPr>
              <a:xfrm>
                <a:off x="10241025" y="1099025"/>
                <a:ext cx="147775" cy="223975"/>
              </a:xfrm>
              <a:custGeom>
                <a:avLst/>
                <a:gdLst/>
                <a:ahLst/>
                <a:cxnLst/>
                <a:rect l="l" t="t" r="r" b="b"/>
                <a:pathLst>
                  <a:path w="5911" h="8959" extrusionOk="0">
                    <a:moveTo>
                      <a:pt x="5617" y="1"/>
                    </a:moveTo>
                    <a:cubicBezTo>
                      <a:pt x="5529" y="1"/>
                      <a:pt x="5430" y="45"/>
                      <a:pt x="5353" y="148"/>
                    </a:cubicBezTo>
                    <a:cubicBezTo>
                      <a:pt x="4526" y="1627"/>
                      <a:pt x="3699" y="2980"/>
                      <a:pt x="2746" y="4434"/>
                    </a:cubicBezTo>
                    <a:cubicBezTo>
                      <a:pt x="2345" y="5161"/>
                      <a:pt x="1919" y="5787"/>
                      <a:pt x="1393" y="6514"/>
                    </a:cubicBezTo>
                    <a:cubicBezTo>
                      <a:pt x="967" y="7141"/>
                      <a:pt x="466" y="7893"/>
                      <a:pt x="140" y="8620"/>
                    </a:cubicBezTo>
                    <a:cubicBezTo>
                      <a:pt x="1" y="8759"/>
                      <a:pt x="151" y="8958"/>
                      <a:pt x="332" y="8958"/>
                    </a:cubicBezTo>
                    <a:cubicBezTo>
                      <a:pt x="411" y="8958"/>
                      <a:pt x="497" y="8920"/>
                      <a:pt x="566" y="8820"/>
                    </a:cubicBezTo>
                    <a:cubicBezTo>
                      <a:pt x="967" y="8093"/>
                      <a:pt x="1393" y="7467"/>
                      <a:pt x="1919" y="6740"/>
                    </a:cubicBezTo>
                    <a:cubicBezTo>
                      <a:pt x="2345" y="6113"/>
                      <a:pt x="2746" y="5386"/>
                      <a:pt x="3273" y="4760"/>
                    </a:cubicBezTo>
                    <a:cubicBezTo>
                      <a:pt x="4100" y="3281"/>
                      <a:pt x="4952" y="1828"/>
                      <a:pt x="5779" y="374"/>
                    </a:cubicBezTo>
                    <a:cubicBezTo>
                      <a:pt x="5910" y="160"/>
                      <a:pt x="5783" y="1"/>
                      <a:pt x="5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1"/>
              <p:cNvSpPr/>
              <p:nvPr/>
            </p:nvSpPr>
            <p:spPr>
              <a:xfrm>
                <a:off x="10289000" y="1142200"/>
                <a:ext cx="125325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5013" h="7620" extrusionOk="0">
                    <a:moveTo>
                      <a:pt x="5013" y="0"/>
                    </a:moveTo>
                    <a:lnTo>
                      <a:pt x="0" y="7619"/>
                    </a:lnTo>
                    <a:cubicBezTo>
                      <a:pt x="1780" y="5113"/>
                      <a:pt x="3434" y="2607"/>
                      <a:pt x="5013" y="0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1"/>
              <p:cNvSpPr/>
              <p:nvPr/>
            </p:nvSpPr>
            <p:spPr>
              <a:xfrm>
                <a:off x="10279925" y="1135550"/>
                <a:ext cx="143025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5721" h="8067" extrusionOk="0">
                    <a:moveTo>
                      <a:pt x="5437" y="0"/>
                    </a:moveTo>
                    <a:cubicBezTo>
                      <a:pt x="5348" y="0"/>
                      <a:pt x="5247" y="49"/>
                      <a:pt x="5175" y="166"/>
                    </a:cubicBezTo>
                    <a:cubicBezTo>
                      <a:pt x="3596" y="2773"/>
                      <a:pt x="1917" y="5279"/>
                      <a:pt x="163" y="7685"/>
                    </a:cubicBezTo>
                    <a:cubicBezTo>
                      <a:pt x="0" y="7902"/>
                      <a:pt x="176" y="8066"/>
                      <a:pt x="362" y="8066"/>
                    </a:cubicBezTo>
                    <a:cubicBezTo>
                      <a:pt x="434" y="8066"/>
                      <a:pt x="508" y="8042"/>
                      <a:pt x="564" y="7986"/>
                    </a:cubicBezTo>
                    <a:cubicBezTo>
                      <a:pt x="2343" y="5580"/>
                      <a:pt x="4022" y="2973"/>
                      <a:pt x="5576" y="367"/>
                    </a:cubicBezTo>
                    <a:cubicBezTo>
                      <a:pt x="5721" y="157"/>
                      <a:pt x="5597" y="0"/>
                      <a:pt x="543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1"/>
              <p:cNvSpPr/>
              <p:nvPr/>
            </p:nvSpPr>
            <p:spPr>
              <a:xfrm>
                <a:off x="10377975" y="1199200"/>
                <a:ext cx="49525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733" extrusionOk="0">
                    <a:moveTo>
                      <a:pt x="1980" y="1"/>
                    </a:moveTo>
                    <a:lnTo>
                      <a:pt x="0" y="2733"/>
                    </a:lnTo>
                    <a:cubicBezTo>
                      <a:pt x="627" y="1881"/>
                      <a:pt x="1353" y="953"/>
                      <a:pt x="1980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1"/>
              <p:cNvSpPr/>
              <p:nvPr/>
            </p:nvSpPr>
            <p:spPr>
              <a:xfrm>
                <a:off x="10369825" y="1193550"/>
                <a:ext cx="66175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3235" extrusionOk="0">
                    <a:moveTo>
                      <a:pt x="2311" y="0"/>
                    </a:moveTo>
                    <a:cubicBezTo>
                      <a:pt x="2232" y="0"/>
                      <a:pt x="2148" y="36"/>
                      <a:pt x="2080" y="127"/>
                    </a:cubicBezTo>
                    <a:cubicBezTo>
                      <a:pt x="1454" y="1079"/>
                      <a:pt x="827" y="1906"/>
                      <a:pt x="101" y="2859"/>
                    </a:cubicBezTo>
                    <a:cubicBezTo>
                      <a:pt x="0" y="2959"/>
                      <a:pt x="0" y="3059"/>
                      <a:pt x="101" y="3159"/>
                    </a:cubicBezTo>
                    <a:cubicBezTo>
                      <a:pt x="151" y="3209"/>
                      <a:pt x="232" y="3235"/>
                      <a:pt x="301" y="3235"/>
                    </a:cubicBezTo>
                    <a:cubicBezTo>
                      <a:pt x="370" y="3235"/>
                      <a:pt x="426" y="3209"/>
                      <a:pt x="426" y="3159"/>
                    </a:cubicBezTo>
                    <a:cubicBezTo>
                      <a:pt x="1153" y="2332"/>
                      <a:pt x="1880" y="1280"/>
                      <a:pt x="2507" y="352"/>
                    </a:cubicBezTo>
                    <a:cubicBezTo>
                      <a:pt x="2647" y="195"/>
                      <a:pt x="2493" y="0"/>
                      <a:pt x="23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1"/>
              <p:cNvSpPr/>
              <p:nvPr/>
            </p:nvSpPr>
            <p:spPr>
              <a:xfrm>
                <a:off x="10202525" y="1050725"/>
                <a:ext cx="13175" cy="2882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153" extrusionOk="0">
                    <a:moveTo>
                      <a:pt x="527" y="0"/>
                    </a:moveTo>
                    <a:lnTo>
                      <a:pt x="527" y="0"/>
                    </a:lnTo>
                    <a:cubicBezTo>
                      <a:pt x="494" y="69"/>
                      <a:pt x="465" y="135"/>
                      <a:pt x="436" y="198"/>
                    </a:cubicBezTo>
                    <a:lnTo>
                      <a:pt x="436" y="198"/>
                    </a:lnTo>
                    <a:lnTo>
                      <a:pt x="527" y="0"/>
                    </a:lnTo>
                    <a:close/>
                    <a:moveTo>
                      <a:pt x="436" y="198"/>
                    </a:moveTo>
                    <a:lnTo>
                      <a:pt x="1" y="1153"/>
                    </a:lnTo>
                    <a:cubicBezTo>
                      <a:pt x="190" y="796"/>
                      <a:pt x="291" y="527"/>
                      <a:pt x="436" y="198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1"/>
              <p:cNvSpPr/>
              <p:nvPr/>
            </p:nvSpPr>
            <p:spPr>
              <a:xfrm>
                <a:off x="10195000" y="1045700"/>
                <a:ext cx="28850" cy="38875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1555" extrusionOk="0">
                    <a:moveTo>
                      <a:pt x="928" y="1"/>
                    </a:moveTo>
                    <a:cubicBezTo>
                      <a:pt x="828" y="1"/>
                      <a:pt x="728" y="1"/>
                      <a:pt x="627" y="101"/>
                    </a:cubicBezTo>
                    <a:cubicBezTo>
                      <a:pt x="427" y="502"/>
                      <a:pt x="201" y="828"/>
                      <a:pt x="101" y="1128"/>
                    </a:cubicBezTo>
                    <a:cubicBezTo>
                      <a:pt x="1" y="1254"/>
                      <a:pt x="1" y="1454"/>
                      <a:pt x="101" y="1554"/>
                    </a:cubicBezTo>
                    <a:cubicBezTo>
                      <a:pt x="302" y="1554"/>
                      <a:pt x="427" y="1554"/>
                      <a:pt x="527" y="1454"/>
                    </a:cubicBezTo>
                    <a:cubicBezTo>
                      <a:pt x="728" y="1028"/>
                      <a:pt x="928" y="727"/>
                      <a:pt x="1053" y="402"/>
                    </a:cubicBezTo>
                    <a:cubicBezTo>
                      <a:pt x="1154" y="301"/>
                      <a:pt x="1154" y="101"/>
                      <a:pt x="9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1"/>
              <p:cNvSpPr/>
              <p:nvPr/>
            </p:nvSpPr>
            <p:spPr>
              <a:xfrm>
                <a:off x="10098525" y="1136550"/>
                <a:ext cx="20700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580" extrusionOk="0">
                    <a:moveTo>
                      <a:pt x="827" y="1"/>
                    </a:moveTo>
                    <a:lnTo>
                      <a:pt x="0" y="1580"/>
                    </a:lnTo>
                    <a:cubicBezTo>
                      <a:pt x="301" y="1053"/>
                      <a:pt x="627" y="527"/>
                      <a:pt x="827" y="1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1"/>
              <p:cNvSpPr/>
              <p:nvPr/>
            </p:nvSpPr>
            <p:spPr>
              <a:xfrm>
                <a:off x="10090375" y="1129675"/>
                <a:ext cx="36975" cy="5242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097" extrusionOk="0">
                    <a:moveTo>
                      <a:pt x="1116" y="0"/>
                    </a:moveTo>
                    <a:cubicBezTo>
                      <a:pt x="1053" y="0"/>
                      <a:pt x="1003" y="25"/>
                      <a:pt x="953" y="75"/>
                    </a:cubicBezTo>
                    <a:cubicBezTo>
                      <a:pt x="627" y="602"/>
                      <a:pt x="426" y="1228"/>
                      <a:pt x="101" y="1754"/>
                    </a:cubicBezTo>
                    <a:cubicBezTo>
                      <a:pt x="0" y="1855"/>
                      <a:pt x="101" y="1955"/>
                      <a:pt x="226" y="2055"/>
                    </a:cubicBezTo>
                    <a:cubicBezTo>
                      <a:pt x="255" y="2085"/>
                      <a:pt x="285" y="2097"/>
                      <a:pt x="314" y="2097"/>
                    </a:cubicBezTo>
                    <a:cubicBezTo>
                      <a:pt x="385" y="2097"/>
                      <a:pt x="456" y="2026"/>
                      <a:pt x="527" y="1955"/>
                    </a:cubicBezTo>
                    <a:cubicBezTo>
                      <a:pt x="852" y="1429"/>
                      <a:pt x="1153" y="902"/>
                      <a:pt x="1479" y="401"/>
                    </a:cubicBezTo>
                    <a:cubicBezTo>
                      <a:pt x="1479" y="276"/>
                      <a:pt x="1479" y="75"/>
                      <a:pt x="1354" y="75"/>
                    </a:cubicBezTo>
                    <a:cubicBezTo>
                      <a:pt x="1253" y="25"/>
                      <a:pt x="1178" y="0"/>
                      <a:pt x="11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1"/>
              <p:cNvSpPr/>
              <p:nvPr/>
            </p:nvSpPr>
            <p:spPr>
              <a:xfrm>
                <a:off x="10278350" y="1100225"/>
                <a:ext cx="2882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2206" extrusionOk="0">
                    <a:moveTo>
                      <a:pt x="1153" y="0"/>
                    </a:moveTo>
                    <a:lnTo>
                      <a:pt x="1153" y="0"/>
                    </a:lnTo>
                    <a:cubicBezTo>
                      <a:pt x="905" y="424"/>
                      <a:pt x="699" y="847"/>
                      <a:pt x="486" y="1276"/>
                    </a:cubicBezTo>
                    <a:lnTo>
                      <a:pt x="486" y="1276"/>
                    </a:lnTo>
                    <a:lnTo>
                      <a:pt x="1153" y="0"/>
                    </a:lnTo>
                    <a:close/>
                    <a:moveTo>
                      <a:pt x="486" y="1276"/>
                    </a:moveTo>
                    <a:lnTo>
                      <a:pt x="0" y="2206"/>
                    </a:lnTo>
                    <a:cubicBezTo>
                      <a:pt x="178" y="1892"/>
                      <a:pt x="334" y="1582"/>
                      <a:pt x="486" y="1276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1"/>
              <p:cNvSpPr/>
              <p:nvPr/>
            </p:nvSpPr>
            <p:spPr>
              <a:xfrm>
                <a:off x="10269825" y="1093700"/>
                <a:ext cx="46050" cy="67350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2694" extrusionOk="0">
                    <a:moveTo>
                      <a:pt x="1503" y="1"/>
                    </a:moveTo>
                    <a:cubicBezTo>
                      <a:pt x="1415" y="1"/>
                      <a:pt x="1328" y="48"/>
                      <a:pt x="1294" y="161"/>
                    </a:cubicBezTo>
                    <a:cubicBezTo>
                      <a:pt x="867" y="888"/>
                      <a:pt x="441" y="1614"/>
                      <a:pt x="141" y="2341"/>
                    </a:cubicBezTo>
                    <a:cubicBezTo>
                      <a:pt x="0" y="2499"/>
                      <a:pt x="154" y="2693"/>
                      <a:pt x="337" y="2693"/>
                    </a:cubicBezTo>
                    <a:cubicBezTo>
                      <a:pt x="415" y="2693"/>
                      <a:pt x="499" y="2657"/>
                      <a:pt x="567" y="2567"/>
                    </a:cubicBezTo>
                    <a:cubicBezTo>
                      <a:pt x="968" y="1840"/>
                      <a:pt x="1294" y="1088"/>
                      <a:pt x="1695" y="361"/>
                    </a:cubicBezTo>
                    <a:cubicBezTo>
                      <a:pt x="1842" y="165"/>
                      <a:pt x="1669" y="1"/>
                      <a:pt x="15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1"/>
              <p:cNvSpPr/>
              <p:nvPr/>
            </p:nvSpPr>
            <p:spPr>
              <a:xfrm>
                <a:off x="10346625" y="1191700"/>
                <a:ext cx="7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627" extrusionOk="0">
                    <a:moveTo>
                      <a:pt x="302" y="0"/>
                    </a:moveTo>
                    <a:lnTo>
                      <a:pt x="302" y="0"/>
                    </a:lnTo>
                    <a:cubicBezTo>
                      <a:pt x="252" y="100"/>
                      <a:pt x="201" y="207"/>
                      <a:pt x="151" y="314"/>
                    </a:cubicBezTo>
                    <a:lnTo>
                      <a:pt x="302" y="0"/>
                    </a:lnTo>
                    <a:close/>
                    <a:moveTo>
                      <a:pt x="151" y="314"/>
                    </a:moveTo>
                    <a:lnTo>
                      <a:pt x="1" y="627"/>
                    </a:lnTo>
                    <a:cubicBezTo>
                      <a:pt x="51" y="527"/>
                      <a:pt x="101" y="420"/>
                      <a:pt x="151" y="314"/>
                    </a:cubicBezTo>
                    <a:close/>
                  </a:path>
                </a:pathLst>
              </a:custGeom>
              <a:solidFill>
                <a:srgbClr val="F467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1"/>
              <p:cNvSpPr/>
              <p:nvPr/>
            </p:nvSpPr>
            <p:spPr>
              <a:xfrm>
                <a:off x="10338500" y="1184575"/>
                <a:ext cx="238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953" h="1213" extrusionOk="0">
                    <a:moveTo>
                      <a:pt x="617" y="1"/>
                    </a:moveTo>
                    <a:cubicBezTo>
                      <a:pt x="541" y="1"/>
                      <a:pt x="484" y="56"/>
                      <a:pt x="426" y="185"/>
                    </a:cubicBezTo>
                    <a:cubicBezTo>
                      <a:pt x="326" y="385"/>
                      <a:pt x="201" y="586"/>
                      <a:pt x="0" y="812"/>
                    </a:cubicBezTo>
                    <a:cubicBezTo>
                      <a:pt x="0" y="912"/>
                      <a:pt x="0" y="1112"/>
                      <a:pt x="100" y="1213"/>
                    </a:cubicBezTo>
                    <a:cubicBezTo>
                      <a:pt x="201" y="1213"/>
                      <a:pt x="426" y="1213"/>
                      <a:pt x="526" y="1112"/>
                    </a:cubicBezTo>
                    <a:cubicBezTo>
                      <a:pt x="627" y="812"/>
                      <a:pt x="727" y="586"/>
                      <a:pt x="827" y="385"/>
                    </a:cubicBezTo>
                    <a:cubicBezTo>
                      <a:pt x="953" y="285"/>
                      <a:pt x="953" y="85"/>
                      <a:pt x="827" y="85"/>
                    </a:cubicBezTo>
                    <a:cubicBezTo>
                      <a:pt x="742" y="31"/>
                      <a:pt x="674" y="1"/>
                      <a:pt x="6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9" name="Google Shape;679;p31"/>
          <p:cNvSpPr txBox="1">
            <a:spLocks noGrp="1"/>
          </p:cNvSpPr>
          <p:nvPr>
            <p:ph type="subTitle" idx="1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dirty="0"/>
              <a:t>Expliquer en quoi consiste le projet ABG -&gt; Dire son objectif et annoncer le plan de présentation.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2A6A6ECA-6799-49C2-8755-B53D23590F71}"/>
              </a:ext>
            </a:extLst>
          </p:cNvPr>
          <p:cNvSpPr txBox="1"/>
          <p:nvPr/>
        </p:nvSpPr>
        <p:spPr>
          <a:xfrm>
            <a:off x="978196" y="658172"/>
            <a:ext cx="4055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L’horloge pour le jeu d’échecs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18E2E40-7D23-4098-8203-80CA3A70D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96" y="1003447"/>
            <a:ext cx="6868632" cy="332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15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9684A13-3374-4E2E-858E-49B18B839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688" y="1063256"/>
            <a:ext cx="3062177" cy="341305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2DA2D49-6005-46C5-BF01-338BF105D945}"/>
              </a:ext>
            </a:extLst>
          </p:cNvPr>
          <p:cNvSpPr txBox="1"/>
          <p:nvPr/>
        </p:nvSpPr>
        <p:spPr>
          <a:xfrm>
            <a:off x="946297" y="696431"/>
            <a:ext cx="3912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Interface du jeu de dames</a:t>
            </a:r>
          </a:p>
        </p:txBody>
      </p:sp>
    </p:spTree>
    <p:extLst>
      <p:ext uri="{BB962C8B-B14F-4D97-AF65-F5344CB8AC3E}">
        <p14:creationId xmlns:p14="http://schemas.microsoft.com/office/powerpoint/2010/main" val="692766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917869" y="2079056"/>
            <a:ext cx="7354278" cy="83601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/>
              <a:t>Difficultés et axes d’améliorations</a:t>
            </a:r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47509AD4-D4D0-43E3-9500-906FFA46D84E}"/>
              </a:ext>
            </a:extLst>
          </p:cNvPr>
          <p:cNvSpPr txBox="1"/>
          <p:nvPr/>
        </p:nvSpPr>
        <p:spPr>
          <a:xfrm>
            <a:off x="2759771" y="3130859"/>
            <a:ext cx="4237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drich"/>
                <a:sym typeface="Aldrich"/>
              </a:rPr>
              <a:t>Quels problèmes avons-nous eu ? </a:t>
            </a:r>
            <a:br>
              <a:rPr lang="fr-FR" sz="1600" b="1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drich"/>
                <a:sym typeface="Aldrich"/>
              </a:rPr>
            </a:br>
            <a:r>
              <a:rPr lang="fr-FR" sz="1600" b="1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drich"/>
                <a:sym typeface="Aldrich"/>
              </a:rPr>
              <a:t>Que faudrait-il améliorer pour la suite ?</a:t>
            </a:r>
          </a:p>
        </p:txBody>
      </p:sp>
    </p:spTree>
    <p:extLst>
      <p:ext uri="{BB962C8B-B14F-4D97-AF65-F5344CB8AC3E}">
        <p14:creationId xmlns:p14="http://schemas.microsoft.com/office/powerpoint/2010/main" val="4202819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06C2A9B-CD2E-4180-B4FD-0DB6B21D9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60" y="605997"/>
            <a:ext cx="7707080" cy="3931506"/>
          </a:xfrm>
          <a:prstGeom prst="rect">
            <a:avLst/>
          </a:prstGeom>
        </p:spPr>
      </p:pic>
      <p:sp>
        <p:nvSpPr>
          <p:cNvPr id="1090" name="Google Shape;1090;p42"/>
          <p:cNvSpPr txBox="1">
            <a:spLocks noGrp="1"/>
          </p:cNvSpPr>
          <p:nvPr>
            <p:ph type="title"/>
          </p:nvPr>
        </p:nvSpPr>
        <p:spPr>
          <a:xfrm>
            <a:off x="2497931" y="605997"/>
            <a:ext cx="4578470" cy="6998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Difficultés rencontrées</a:t>
            </a:r>
            <a:br>
              <a:rPr lang="en" sz="2800" dirty="0"/>
            </a:br>
            <a:r>
              <a:rPr lang="en" sz="2800" dirty="0"/>
              <a:t>et axes d’améliorations</a:t>
            </a:r>
            <a:endParaRPr sz="2800" dirty="0"/>
          </a:p>
        </p:txBody>
      </p:sp>
      <p:sp>
        <p:nvSpPr>
          <p:cNvPr id="1124" name="Google Shape;1124;p42"/>
          <p:cNvSpPr/>
          <p:nvPr/>
        </p:nvSpPr>
        <p:spPr>
          <a:xfrm>
            <a:off x="3655800" y="34842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42"/>
          <p:cNvGrpSpPr/>
          <p:nvPr/>
        </p:nvGrpSpPr>
        <p:grpSpPr>
          <a:xfrm rot="8100000">
            <a:off x="6704003" y="-124478"/>
            <a:ext cx="1385917" cy="2699994"/>
            <a:chOff x="409722" y="233833"/>
            <a:chExt cx="1385931" cy="2700020"/>
          </a:xfrm>
        </p:grpSpPr>
        <p:grpSp>
          <p:nvGrpSpPr>
            <p:cNvPr id="1126" name="Google Shape;1126;p4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27" name="Google Shape;1127;p4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9" name="Google Shape;1129;p42"/>
            <p:cNvSpPr/>
            <p:nvPr/>
          </p:nvSpPr>
          <p:spPr>
            <a:xfrm>
              <a:off x="1424458" y="23383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42"/>
          <p:cNvGrpSpPr/>
          <p:nvPr/>
        </p:nvGrpSpPr>
        <p:grpSpPr>
          <a:xfrm rot="-2972274">
            <a:off x="796320" y="2522791"/>
            <a:ext cx="1386048" cy="2678158"/>
            <a:chOff x="409722" y="255923"/>
            <a:chExt cx="1385931" cy="2677930"/>
          </a:xfrm>
        </p:grpSpPr>
        <p:grpSp>
          <p:nvGrpSpPr>
            <p:cNvPr id="1131" name="Google Shape;1131;p4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32" name="Google Shape;1132;p4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4" name="Google Shape;1134;p42"/>
            <p:cNvSpPr/>
            <p:nvPr/>
          </p:nvSpPr>
          <p:spPr>
            <a:xfrm>
              <a:off x="1432804" y="25592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1468;p50">
            <a:extLst>
              <a:ext uri="{FF2B5EF4-FFF2-40B4-BE49-F238E27FC236}">
                <a16:creationId xmlns:a16="http://schemas.microsoft.com/office/drawing/2014/main" id="{16DF39A6-8B76-4399-8351-67310BBFFFFB}"/>
              </a:ext>
            </a:extLst>
          </p:cNvPr>
          <p:cNvGrpSpPr/>
          <p:nvPr/>
        </p:nvGrpSpPr>
        <p:grpSpPr>
          <a:xfrm rot="19268495">
            <a:off x="8831169" y="4707239"/>
            <a:ext cx="245350" cy="493750"/>
            <a:chOff x="1133688" y="3334675"/>
            <a:chExt cx="245350" cy="493750"/>
          </a:xfrm>
        </p:grpSpPr>
        <p:sp>
          <p:nvSpPr>
            <p:cNvPr id="65" name="Google Shape;1469;p50">
              <a:extLst>
                <a:ext uri="{FF2B5EF4-FFF2-40B4-BE49-F238E27FC236}">
                  <a16:creationId xmlns:a16="http://schemas.microsoft.com/office/drawing/2014/main" id="{C4627CB4-D71E-4D86-8F53-8EEA8B81D763}"/>
                </a:ext>
              </a:extLst>
            </p:cNvPr>
            <p:cNvSpPr/>
            <p:nvPr/>
          </p:nvSpPr>
          <p:spPr>
            <a:xfrm>
              <a:off x="1240888" y="3632992"/>
              <a:ext cx="107225" cy="183475"/>
            </a:xfrm>
            <a:custGeom>
              <a:avLst/>
              <a:gdLst/>
              <a:ahLst/>
              <a:cxnLst/>
              <a:rect l="l" t="t" r="r" b="b"/>
              <a:pathLst>
                <a:path w="4289" h="7339" extrusionOk="0">
                  <a:moveTo>
                    <a:pt x="1307" y="0"/>
                  </a:moveTo>
                  <a:cubicBezTo>
                    <a:pt x="593" y="0"/>
                    <a:pt x="0" y="575"/>
                    <a:pt x="0" y="1307"/>
                  </a:cubicBezTo>
                  <a:lnTo>
                    <a:pt x="0" y="6467"/>
                  </a:lnTo>
                  <a:cubicBezTo>
                    <a:pt x="0" y="6972"/>
                    <a:pt x="366" y="7339"/>
                    <a:pt x="872" y="7339"/>
                  </a:cubicBezTo>
                  <a:lnTo>
                    <a:pt x="3417" y="7339"/>
                  </a:lnTo>
                  <a:cubicBezTo>
                    <a:pt x="3922" y="7339"/>
                    <a:pt x="4288" y="6972"/>
                    <a:pt x="4288" y="6467"/>
                  </a:cubicBezTo>
                  <a:lnTo>
                    <a:pt x="4288" y="1307"/>
                  </a:lnTo>
                  <a:cubicBezTo>
                    <a:pt x="4288" y="575"/>
                    <a:pt x="3713" y="0"/>
                    <a:pt x="29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70;p50">
              <a:extLst>
                <a:ext uri="{FF2B5EF4-FFF2-40B4-BE49-F238E27FC236}">
                  <a16:creationId xmlns:a16="http://schemas.microsoft.com/office/drawing/2014/main" id="{C1CEBD9D-EFB5-4CCA-B64F-F3E4E5B39ECF}"/>
                </a:ext>
              </a:extLst>
            </p:cNvPr>
            <p:cNvSpPr/>
            <p:nvPr/>
          </p:nvSpPr>
          <p:spPr>
            <a:xfrm>
              <a:off x="1240888" y="3632300"/>
              <a:ext cx="107225" cy="34450"/>
            </a:xfrm>
            <a:custGeom>
              <a:avLst/>
              <a:gdLst/>
              <a:ahLst/>
              <a:cxnLst/>
              <a:rect l="l" t="t" r="r" b="b"/>
              <a:pathLst>
                <a:path w="4289" h="1378" extrusionOk="0">
                  <a:moveTo>
                    <a:pt x="1029" y="1"/>
                  </a:moveTo>
                  <a:cubicBezTo>
                    <a:pt x="436" y="1"/>
                    <a:pt x="0" y="576"/>
                    <a:pt x="0" y="1168"/>
                  </a:cubicBezTo>
                  <a:lnTo>
                    <a:pt x="0" y="1378"/>
                  </a:lnTo>
                  <a:lnTo>
                    <a:pt x="4288" y="1378"/>
                  </a:lnTo>
                  <a:lnTo>
                    <a:pt x="4288" y="1168"/>
                  </a:lnTo>
                  <a:cubicBezTo>
                    <a:pt x="4288" y="576"/>
                    <a:pt x="3852" y="70"/>
                    <a:pt x="3347" y="70"/>
                  </a:cubicBezTo>
                  <a:lnTo>
                    <a:pt x="10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71;p50">
              <a:extLst>
                <a:ext uri="{FF2B5EF4-FFF2-40B4-BE49-F238E27FC236}">
                  <a16:creationId xmlns:a16="http://schemas.microsoft.com/office/drawing/2014/main" id="{34FD0F30-B3E5-48BF-8055-57E3D9DA76A8}"/>
                </a:ext>
              </a:extLst>
            </p:cNvPr>
            <p:cNvSpPr/>
            <p:nvPr/>
          </p:nvSpPr>
          <p:spPr>
            <a:xfrm>
              <a:off x="1233913" y="3619675"/>
              <a:ext cx="123350" cy="208750"/>
            </a:xfrm>
            <a:custGeom>
              <a:avLst/>
              <a:gdLst/>
              <a:ahLst/>
              <a:cxnLst/>
              <a:rect l="l" t="t" r="r" b="b"/>
              <a:pathLst>
                <a:path w="4934" h="8350" extrusionOk="0">
                  <a:moveTo>
                    <a:pt x="3051" y="645"/>
                  </a:moveTo>
                  <a:cubicBezTo>
                    <a:pt x="3765" y="645"/>
                    <a:pt x="4271" y="1168"/>
                    <a:pt x="4271" y="1883"/>
                  </a:cubicBezTo>
                  <a:lnTo>
                    <a:pt x="4271" y="6537"/>
                  </a:lnTo>
                  <a:cubicBezTo>
                    <a:pt x="4271" y="7182"/>
                    <a:pt x="3765" y="7774"/>
                    <a:pt x="3051" y="7774"/>
                  </a:cubicBezTo>
                  <a:lnTo>
                    <a:pt x="1813" y="7774"/>
                  </a:lnTo>
                  <a:cubicBezTo>
                    <a:pt x="1151" y="7774"/>
                    <a:pt x="575" y="7182"/>
                    <a:pt x="575" y="6537"/>
                  </a:cubicBezTo>
                  <a:lnTo>
                    <a:pt x="575" y="1883"/>
                  </a:lnTo>
                  <a:cubicBezTo>
                    <a:pt x="575" y="1168"/>
                    <a:pt x="1151" y="645"/>
                    <a:pt x="1813" y="645"/>
                  </a:cubicBezTo>
                  <a:close/>
                  <a:moveTo>
                    <a:pt x="1813" y="0"/>
                  </a:moveTo>
                  <a:cubicBezTo>
                    <a:pt x="785" y="0"/>
                    <a:pt x="0" y="872"/>
                    <a:pt x="0" y="1883"/>
                  </a:cubicBezTo>
                  <a:lnTo>
                    <a:pt x="0" y="6537"/>
                  </a:lnTo>
                  <a:cubicBezTo>
                    <a:pt x="0" y="7548"/>
                    <a:pt x="785" y="8350"/>
                    <a:pt x="1813" y="8350"/>
                  </a:cubicBezTo>
                  <a:lnTo>
                    <a:pt x="3051" y="8350"/>
                  </a:lnTo>
                  <a:cubicBezTo>
                    <a:pt x="4062" y="8350"/>
                    <a:pt x="4933" y="7548"/>
                    <a:pt x="4933" y="6537"/>
                  </a:cubicBezTo>
                  <a:lnTo>
                    <a:pt x="4933" y="1883"/>
                  </a:lnTo>
                  <a:cubicBezTo>
                    <a:pt x="4933" y="872"/>
                    <a:pt x="4062" y="0"/>
                    <a:pt x="30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72;p50">
              <a:extLst>
                <a:ext uri="{FF2B5EF4-FFF2-40B4-BE49-F238E27FC236}">
                  <a16:creationId xmlns:a16="http://schemas.microsoft.com/office/drawing/2014/main" id="{1D047F35-0215-479A-9AA8-62DA70384148}"/>
                </a:ext>
              </a:extLst>
            </p:cNvPr>
            <p:cNvSpPr/>
            <p:nvPr/>
          </p:nvSpPr>
          <p:spPr>
            <a:xfrm>
              <a:off x="1286188" y="3659750"/>
              <a:ext cx="16600" cy="14400"/>
            </a:xfrm>
            <a:custGeom>
              <a:avLst/>
              <a:gdLst/>
              <a:ahLst/>
              <a:cxnLst/>
              <a:rect l="l" t="t" r="r" b="b"/>
              <a:pathLst>
                <a:path w="664" h="576" extrusionOk="0">
                  <a:moveTo>
                    <a:pt x="1" y="1"/>
                  </a:moveTo>
                  <a:lnTo>
                    <a:pt x="1" y="576"/>
                  </a:lnTo>
                  <a:lnTo>
                    <a:pt x="663" y="576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73;p50">
              <a:extLst>
                <a:ext uri="{FF2B5EF4-FFF2-40B4-BE49-F238E27FC236}">
                  <a16:creationId xmlns:a16="http://schemas.microsoft.com/office/drawing/2014/main" id="{BC44BD34-F71C-4695-A82D-83B172699E69}"/>
                </a:ext>
              </a:extLst>
            </p:cNvPr>
            <p:cNvSpPr/>
            <p:nvPr/>
          </p:nvSpPr>
          <p:spPr>
            <a:xfrm>
              <a:off x="1286188" y="3597875"/>
              <a:ext cx="16600" cy="14400"/>
            </a:xfrm>
            <a:custGeom>
              <a:avLst/>
              <a:gdLst/>
              <a:ahLst/>
              <a:cxnLst/>
              <a:rect l="l" t="t" r="r" b="b"/>
              <a:pathLst>
                <a:path w="664" h="576" extrusionOk="0">
                  <a:moveTo>
                    <a:pt x="1" y="0"/>
                  </a:moveTo>
                  <a:lnTo>
                    <a:pt x="1" y="576"/>
                  </a:lnTo>
                  <a:lnTo>
                    <a:pt x="663" y="576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74;p50">
              <a:extLst>
                <a:ext uri="{FF2B5EF4-FFF2-40B4-BE49-F238E27FC236}">
                  <a16:creationId xmlns:a16="http://schemas.microsoft.com/office/drawing/2014/main" id="{8E88BCC0-4342-40A2-BC48-F919449E6802}"/>
                </a:ext>
              </a:extLst>
            </p:cNvPr>
            <p:cNvSpPr/>
            <p:nvPr/>
          </p:nvSpPr>
          <p:spPr>
            <a:xfrm>
              <a:off x="1286188" y="3427050"/>
              <a:ext cx="92850" cy="161700"/>
            </a:xfrm>
            <a:custGeom>
              <a:avLst/>
              <a:gdLst/>
              <a:ahLst/>
              <a:cxnLst/>
              <a:rect l="l" t="t" r="r" b="b"/>
              <a:pathLst>
                <a:path w="3714" h="6468" extrusionOk="0">
                  <a:moveTo>
                    <a:pt x="1901" y="0"/>
                  </a:moveTo>
                  <a:cubicBezTo>
                    <a:pt x="873" y="0"/>
                    <a:pt x="1" y="872"/>
                    <a:pt x="1" y="1900"/>
                  </a:cubicBezTo>
                  <a:lnTo>
                    <a:pt x="1" y="6467"/>
                  </a:lnTo>
                  <a:lnTo>
                    <a:pt x="663" y="6467"/>
                  </a:lnTo>
                  <a:lnTo>
                    <a:pt x="663" y="1900"/>
                  </a:lnTo>
                  <a:cubicBezTo>
                    <a:pt x="663" y="1168"/>
                    <a:pt x="1169" y="663"/>
                    <a:pt x="1901" y="663"/>
                  </a:cubicBezTo>
                  <a:cubicBezTo>
                    <a:pt x="2546" y="663"/>
                    <a:pt x="3139" y="1168"/>
                    <a:pt x="3139" y="1900"/>
                  </a:cubicBezTo>
                  <a:cubicBezTo>
                    <a:pt x="3139" y="2545"/>
                    <a:pt x="2546" y="3121"/>
                    <a:pt x="1901" y="3121"/>
                  </a:cubicBezTo>
                  <a:lnTo>
                    <a:pt x="960" y="3121"/>
                  </a:lnTo>
                  <a:lnTo>
                    <a:pt x="960" y="3713"/>
                  </a:lnTo>
                  <a:lnTo>
                    <a:pt x="1901" y="3713"/>
                  </a:lnTo>
                  <a:cubicBezTo>
                    <a:pt x="2912" y="3713"/>
                    <a:pt x="3714" y="2911"/>
                    <a:pt x="3714" y="1900"/>
                  </a:cubicBezTo>
                  <a:cubicBezTo>
                    <a:pt x="3714" y="872"/>
                    <a:pt x="2912" y="0"/>
                    <a:pt x="19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75;p50">
              <a:extLst>
                <a:ext uri="{FF2B5EF4-FFF2-40B4-BE49-F238E27FC236}">
                  <a16:creationId xmlns:a16="http://schemas.microsoft.com/office/drawing/2014/main" id="{01DD8D09-4895-4264-8344-2B664742E75C}"/>
                </a:ext>
              </a:extLst>
            </p:cNvPr>
            <p:cNvSpPr/>
            <p:nvPr/>
          </p:nvSpPr>
          <p:spPr>
            <a:xfrm>
              <a:off x="1133688" y="3334675"/>
              <a:ext cx="145575" cy="185225"/>
            </a:xfrm>
            <a:custGeom>
              <a:avLst/>
              <a:gdLst/>
              <a:ahLst/>
              <a:cxnLst/>
              <a:rect l="l" t="t" r="r" b="b"/>
              <a:pathLst>
                <a:path w="5823" h="7409" extrusionOk="0">
                  <a:moveTo>
                    <a:pt x="3643" y="0"/>
                  </a:moveTo>
                  <a:lnTo>
                    <a:pt x="3643" y="3417"/>
                  </a:lnTo>
                  <a:cubicBezTo>
                    <a:pt x="3643" y="3922"/>
                    <a:pt x="3277" y="4358"/>
                    <a:pt x="2772" y="4358"/>
                  </a:cubicBezTo>
                  <a:lnTo>
                    <a:pt x="1534" y="4358"/>
                  </a:lnTo>
                  <a:cubicBezTo>
                    <a:pt x="662" y="4358"/>
                    <a:pt x="0" y="5003"/>
                    <a:pt x="0" y="5874"/>
                  </a:cubicBezTo>
                  <a:cubicBezTo>
                    <a:pt x="0" y="6746"/>
                    <a:pt x="662" y="7408"/>
                    <a:pt x="1534" y="7408"/>
                  </a:cubicBezTo>
                  <a:lnTo>
                    <a:pt x="5822" y="7408"/>
                  </a:lnTo>
                  <a:lnTo>
                    <a:pt x="5822" y="6816"/>
                  </a:lnTo>
                  <a:lnTo>
                    <a:pt x="1534" y="6816"/>
                  </a:lnTo>
                  <a:cubicBezTo>
                    <a:pt x="1028" y="6816"/>
                    <a:pt x="593" y="6380"/>
                    <a:pt x="593" y="5874"/>
                  </a:cubicBezTo>
                  <a:cubicBezTo>
                    <a:pt x="593" y="5369"/>
                    <a:pt x="1028" y="4933"/>
                    <a:pt x="1534" y="4933"/>
                  </a:cubicBezTo>
                  <a:lnTo>
                    <a:pt x="2772" y="4933"/>
                  </a:lnTo>
                  <a:cubicBezTo>
                    <a:pt x="3573" y="4933"/>
                    <a:pt x="4288" y="4288"/>
                    <a:pt x="4288" y="3417"/>
                  </a:cubicBezTo>
                  <a:lnTo>
                    <a:pt x="42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963D8760-FDA8-455B-AFE6-E4BA50D74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29472">
            <a:off x="639755" y="966650"/>
            <a:ext cx="1842239" cy="216764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E33E9CBC-65F5-4149-AF09-A2AFADEC8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3806">
            <a:off x="6842035" y="1048684"/>
            <a:ext cx="1669484" cy="196437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7CFBE5FB-0DE6-4879-9509-E5CC47215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463860">
            <a:off x="438922" y="3767156"/>
            <a:ext cx="1785962" cy="210142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B467B491-22BA-4A45-849E-5797005D2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96290" flipV="1">
            <a:off x="7051556" y="3784437"/>
            <a:ext cx="1673979" cy="19696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44"/>
          <p:cNvSpPr txBox="1">
            <a:spLocks noGrp="1"/>
          </p:cNvSpPr>
          <p:nvPr>
            <p:ph type="title"/>
          </p:nvPr>
        </p:nvSpPr>
        <p:spPr>
          <a:xfrm>
            <a:off x="863052" y="351175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Difficultés rencontrées</a:t>
            </a:r>
            <a:endParaRPr dirty="0"/>
          </a:p>
        </p:txBody>
      </p:sp>
      <p:sp>
        <p:nvSpPr>
          <p:cNvPr id="1177" name="Google Shape;1177;p44"/>
          <p:cNvSpPr txBox="1"/>
          <p:nvPr/>
        </p:nvSpPr>
        <p:spPr>
          <a:xfrm>
            <a:off x="1100803" y="850075"/>
            <a:ext cx="2982429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Gestion du temps</a:t>
            </a:r>
            <a:endParaRPr sz="1800" b="1" dirty="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178" name="Google Shape;1178;p44"/>
          <p:cNvSpPr txBox="1"/>
          <p:nvPr/>
        </p:nvSpPr>
        <p:spPr>
          <a:xfrm>
            <a:off x="1084119" y="1103949"/>
            <a:ext cx="3391965" cy="85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Répartition entre charge de travail, charge professionnelle et charge projet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solidFill>
                  <a:srgbClr val="00B050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   </a:t>
            </a:r>
            <a:r>
              <a:rPr lang="fr-FR" sz="1200" dirty="0">
                <a:solidFill>
                  <a:srgbClr val="00B050"/>
                </a:solidFill>
                <a:latin typeface="Didact Gothic"/>
                <a:ea typeface="Didact Gothic"/>
                <a:cs typeface="Didact Gothic"/>
                <a:sym typeface="Didact Gothic"/>
              </a:rPr>
              <a:t>Planning de réunion sur Teams</a:t>
            </a:r>
            <a:endParaRPr sz="1200" dirty="0">
              <a:solidFill>
                <a:srgbClr val="00B05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14" name="Google Shape;1476;p50">
            <a:extLst>
              <a:ext uri="{FF2B5EF4-FFF2-40B4-BE49-F238E27FC236}">
                <a16:creationId xmlns:a16="http://schemas.microsoft.com/office/drawing/2014/main" id="{98F13976-932A-4B0B-A436-944B81B9D35F}"/>
              </a:ext>
            </a:extLst>
          </p:cNvPr>
          <p:cNvGrpSpPr/>
          <p:nvPr/>
        </p:nvGrpSpPr>
        <p:grpSpPr>
          <a:xfrm>
            <a:off x="637419" y="1011475"/>
            <a:ext cx="414025" cy="492000"/>
            <a:chOff x="1782113" y="1157525"/>
            <a:chExt cx="414025" cy="492000"/>
          </a:xfrm>
        </p:grpSpPr>
        <p:sp>
          <p:nvSpPr>
            <p:cNvPr id="15" name="Google Shape;1477;p50">
              <a:extLst>
                <a:ext uri="{FF2B5EF4-FFF2-40B4-BE49-F238E27FC236}">
                  <a16:creationId xmlns:a16="http://schemas.microsoft.com/office/drawing/2014/main" id="{AAE5377E-6446-44CC-BD3D-E67C18143B95}"/>
                </a:ext>
              </a:extLst>
            </p:cNvPr>
            <p:cNvSpPr/>
            <p:nvPr/>
          </p:nvSpPr>
          <p:spPr>
            <a:xfrm>
              <a:off x="1789538" y="1180275"/>
              <a:ext cx="143375" cy="97100"/>
            </a:xfrm>
            <a:custGeom>
              <a:avLst/>
              <a:gdLst/>
              <a:ahLst/>
              <a:cxnLst/>
              <a:rect l="l" t="t" r="r" b="b"/>
              <a:pathLst>
                <a:path w="5735" h="3884" extrusionOk="0">
                  <a:moveTo>
                    <a:pt x="3189" y="1"/>
                  </a:moveTo>
                  <a:cubicBezTo>
                    <a:pt x="2804" y="1"/>
                    <a:pt x="2409" y="83"/>
                    <a:pt x="2022" y="258"/>
                  </a:cubicBezTo>
                  <a:cubicBezTo>
                    <a:pt x="645" y="833"/>
                    <a:pt x="0" y="2507"/>
                    <a:pt x="575" y="3884"/>
                  </a:cubicBezTo>
                  <a:lnTo>
                    <a:pt x="5735" y="1705"/>
                  </a:lnTo>
                  <a:cubicBezTo>
                    <a:pt x="5248" y="640"/>
                    <a:pt x="4260" y="1"/>
                    <a:pt x="3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78;p50">
              <a:extLst>
                <a:ext uri="{FF2B5EF4-FFF2-40B4-BE49-F238E27FC236}">
                  <a16:creationId xmlns:a16="http://schemas.microsoft.com/office/drawing/2014/main" id="{AFC058A5-49BB-4288-9BA0-144F45E02364}"/>
                </a:ext>
              </a:extLst>
            </p:cNvPr>
            <p:cNvSpPr/>
            <p:nvPr/>
          </p:nvSpPr>
          <p:spPr>
            <a:xfrm>
              <a:off x="2052738" y="1180275"/>
              <a:ext cx="143400" cy="97100"/>
            </a:xfrm>
            <a:custGeom>
              <a:avLst/>
              <a:gdLst/>
              <a:ahLst/>
              <a:cxnLst/>
              <a:rect l="l" t="t" r="r" b="b"/>
              <a:pathLst>
                <a:path w="5736" h="3884" extrusionOk="0">
                  <a:moveTo>
                    <a:pt x="2537" y="1"/>
                  </a:moveTo>
                  <a:cubicBezTo>
                    <a:pt x="1469" y="1"/>
                    <a:pt x="475" y="640"/>
                    <a:pt x="0" y="1705"/>
                  </a:cubicBezTo>
                  <a:lnTo>
                    <a:pt x="5160" y="3884"/>
                  </a:lnTo>
                  <a:cubicBezTo>
                    <a:pt x="5735" y="2507"/>
                    <a:pt x="5073" y="833"/>
                    <a:pt x="3696" y="258"/>
                  </a:cubicBezTo>
                  <a:cubicBezTo>
                    <a:pt x="3314" y="83"/>
                    <a:pt x="2920" y="1"/>
                    <a:pt x="25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79;p50">
              <a:extLst>
                <a:ext uri="{FF2B5EF4-FFF2-40B4-BE49-F238E27FC236}">
                  <a16:creationId xmlns:a16="http://schemas.microsoft.com/office/drawing/2014/main" id="{E0FE6518-748F-4761-AC23-6B6F243F3678}"/>
                </a:ext>
              </a:extLst>
            </p:cNvPr>
            <p:cNvSpPr/>
            <p:nvPr/>
          </p:nvSpPr>
          <p:spPr>
            <a:xfrm>
              <a:off x="1814813" y="1257300"/>
              <a:ext cx="357800" cy="357800"/>
            </a:xfrm>
            <a:custGeom>
              <a:avLst/>
              <a:gdLst/>
              <a:ahLst/>
              <a:cxnLst/>
              <a:rect l="l" t="t" r="r" b="b"/>
              <a:pathLst>
                <a:path w="14312" h="14312" extrusionOk="0">
                  <a:moveTo>
                    <a:pt x="7112" y="1"/>
                  </a:moveTo>
                  <a:cubicBezTo>
                    <a:pt x="3190" y="1"/>
                    <a:pt x="0" y="3191"/>
                    <a:pt x="0" y="7200"/>
                  </a:cubicBezTo>
                  <a:cubicBezTo>
                    <a:pt x="0" y="11122"/>
                    <a:pt x="3190" y="14312"/>
                    <a:pt x="7112" y="14312"/>
                  </a:cubicBezTo>
                  <a:cubicBezTo>
                    <a:pt x="11034" y="14312"/>
                    <a:pt x="14311" y="11122"/>
                    <a:pt x="14311" y="7200"/>
                  </a:cubicBezTo>
                  <a:cubicBezTo>
                    <a:pt x="14311" y="3191"/>
                    <a:pt x="11034" y="1"/>
                    <a:pt x="7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80;p50">
              <a:extLst>
                <a:ext uri="{FF2B5EF4-FFF2-40B4-BE49-F238E27FC236}">
                  <a16:creationId xmlns:a16="http://schemas.microsoft.com/office/drawing/2014/main" id="{D45EEE86-967A-4237-A14A-9BA89703D032}"/>
                </a:ext>
              </a:extLst>
            </p:cNvPr>
            <p:cNvSpPr/>
            <p:nvPr/>
          </p:nvSpPr>
          <p:spPr>
            <a:xfrm>
              <a:off x="1814813" y="1257300"/>
              <a:ext cx="177800" cy="357800"/>
            </a:xfrm>
            <a:custGeom>
              <a:avLst/>
              <a:gdLst/>
              <a:ahLst/>
              <a:cxnLst/>
              <a:rect l="l" t="t" r="r" b="b"/>
              <a:pathLst>
                <a:path w="7112" h="14312" extrusionOk="0">
                  <a:moveTo>
                    <a:pt x="7112" y="1"/>
                  </a:moveTo>
                  <a:cubicBezTo>
                    <a:pt x="3190" y="1"/>
                    <a:pt x="0" y="3191"/>
                    <a:pt x="0" y="7200"/>
                  </a:cubicBezTo>
                  <a:cubicBezTo>
                    <a:pt x="0" y="11122"/>
                    <a:pt x="3190" y="14312"/>
                    <a:pt x="7112" y="14312"/>
                  </a:cubicBezTo>
                  <a:lnTo>
                    <a:pt x="71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81;p50">
              <a:extLst>
                <a:ext uri="{FF2B5EF4-FFF2-40B4-BE49-F238E27FC236}">
                  <a16:creationId xmlns:a16="http://schemas.microsoft.com/office/drawing/2014/main" id="{5467D973-3CFB-4688-9E3B-A5135128D3AC}"/>
                </a:ext>
              </a:extLst>
            </p:cNvPr>
            <p:cNvSpPr/>
            <p:nvPr/>
          </p:nvSpPr>
          <p:spPr>
            <a:xfrm>
              <a:off x="1845738" y="1288250"/>
              <a:ext cx="294175" cy="295925"/>
            </a:xfrm>
            <a:custGeom>
              <a:avLst/>
              <a:gdLst/>
              <a:ahLst/>
              <a:cxnLst/>
              <a:rect l="l" t="t" r="r" b="b"/>
              <a:pathLst>
                <a:path w="11767" h="11837" extrusionOk="0">
                  <a:moveTo>
                    <a:pt x="5875" y="1"/>
                  </a:moveTo>
                  <a:cubicBezTo>
                    <a:pt x="2615" y="1"/>
                    <a:pt x="1" y="2685"/>
                    <a:pt x="1" y="5962"/>
                  </a:cubicBezTo>
                  <a:cubicBezTo>
                    <a:pt x="1" y="9152"/>
                    <a:pt x="2615" y="11836"/>
                    <a:pt x="5875" y="11836"/>
                  </a:cubicBezTo>
                  <a:cubicBezTo>
                    <a:pt x="9152" y="11836"/>
                    <a:pt x="11767" y="9152"/>
                    <a:pt x="11767" y="5962"/>
                  </a:cubicBezTo>
                  <a:cubicBezTo>
                    <a:pt x="11767" y="2685"/>
                    <a:pt x="9152" y="1"/>
                    <a:pt x="58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82;p50">
              <a:extLst>
                <a:ext uri="{FF2B5EF4-FFF2-40B4-BE49-F238E27FC236}">
                  <a16:creationId xmlns:a16="http://schemas.microsoft.com/office/drawing/2014/main" id="{B97CF9E9-B910-48AE-8745-2A78647D4F25}"/>
                </a:ext>
              </a:extLst>
            </p:cNvPr>
            <p:cNvSpPr/>
            <p:nvPr/>
          </p:nvSpPr>
          <p:spPr>
            <a:xfrm>
              <a:off x="1836588" y="1279100"/>
              <a:ext cx="312475" cy="312475"/>
            </a:xfrm>
            <a:custGeom>
              <a:avLst/>
              <a:gdLst/>
              <a:ahLst/>
              <a:cxnLst/>
              <a:rect l="l" t="t" r="r" b="b"/>
              <a:pathLst>
                <a:path w="12499" h="12499" extrusionOk="0">
                  <a:moveTo>
                    <a:pt x="6241" y="663"/>
                  </a:moveTo>
                  <a:cubicBezTo>
                    <a:pt x="9361" y="663"/>
                    <a:pt x="11906" y="3121"/>
                    <a:pt x="11906" y="6241"/>
                  </a:cubicBezTo>
                  <a:cubicBezTo>
                    <a:pt x="11906" y="9378"/>
                    <a:pt x="9361" y="11906"/>
                    <a:pt x="6241" y="11906"/>
                  </a:cubicBezTo>
                  <a:cubicBezTo>
                    <a:pt x="3121" y="11906"/>
                    <a:pt x="646" y="9378"/>
                    <a:pt x="646" y="6241"/>
                  </a:cubicBezTo>
                  <a:cubicBezTo>
                    <a:pt x="646" y="3121"/>
                    <a:pt x="3121" y="663"/>
                    <a:pt x="6241" y="663"/>
                  </a:cubicBezTo>
                  <a:close/>
                  <a:moveTo>
                    <a:pt x="6241" y="1"/>
                  </a:moveTo>
                  <a:cubicBezTo>
                    <a:pt x="2824" y="1"/>
                    <a:pt x="1" y="2842"/>
                    <a:pt x="1" y="6241"/>
                  </a:cubicBezTo>
                  <a:cubicBezTo>
                    <a:pt x="1" y="9727"/>
                    <a:pt x="2824" y="12499"/>
                    <a:pt x="6241" y="12499"/>
                  </a:cubicBezTo>
                  <a:cubicBezTo>
                    <a:pt x="9727" y="12499"/>
                    <a:pt x="12499" y="9727"/>
                    <a:pt x="12499" y="6241"/>
                  </a:cubicBezTo>
                  <a:cubicBezTo>
                    <a:pt x="12499" y="2842"/>
                    <a:pt x="9727" y="1"/>
                    <a:pt x="62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83;p50">
              <a:extLst>
                <a:ext uri="{FF2B5EF4-FFF2-40B4-BE49-F238E27FC236}">
                  <a16:creationId xmlns:a16="http://schemas.microsoft.com/office/drawing/2014/main" id="{002CCBE7-7F36-4B12-AC17-5137279CF368}"/>
                </a:ext>
              </a:extLst>
            </p:cNvPr>
            <p:cNvSpPr/>
            <p:nvPr/>
          </p:nvSpPr>
          <p:spPr>
            <a:xfrm>
              <a:off x="1985638" y="1311775"/>
              <a:ext cx="14400" cy="16600"/>
            </a:xfrm>
            <a:custGeom>
              <a:avLst/>
              <a:gdLst/>
              <a:ahLst/>
              <a:cxnLst/>
              <a:rect l="l" t="t" r="r" b="b"/>
              <a:pathLst>
                <a:path w="576" h="664" extrusionOk="0">
                  <a:moveTo>
                    <a:pt x="0" y="1"/>
                  </a:moveTo>
                  <a:lnTo>
                    <a:pt x="0" y="663"/>
                  </a:lnTo>
                  <a:lnTo>
                    <a:pt x="575" y="663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84;p50">
              <a:extLst>
                <a:ext uri="{FF2B5EF4-FFF2-40B4-BE49-F238E27FC236}">
                  <a16:creationId xmlns:a16="http://schemas.microsoft.com/office/drawing/2014/main" id="{E9E1236A-3DF4-48FB-B9F2-A7715A7A1C8A}"/>
                </a:ext>
              </a:extLst>
            </p:cNvPr>
            <p:cNvSpPr/>
            <p:nvPr/>
          </p:nvSpPr>
          <p:spPr>
            <a:xfrm>
              <a:off x="1869263" y="1428125"/>
              <a:ext cx="16150" cy="14425"/>
            </a:xfrm>
            <a:custGeom>
              <a:avLst/>
              <a:gdLst/>
              <a:ahLst/>
              <a:cxnLst/>
              <a:rect l="l" t="t" r="r" b="b"/>
              <a:pathLst>
                <a:path w="646" h="577" extrusionOk="0">
                  <a:moveTo>
                    <a:pt x="1" y="1"/>
                  </a:moveTo>
                  <a:lnTo>
                    <a:pt x="1" y="576"/>
                  </a:lnTo>
                  <a:lnTo>
                    <a:pt x="646" y="576"/>
                  </a:lnTo>
                  <a:lnTo>
                    <a:pt x="6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85;p50">
              <a:extLst>
                <a:ext uri="{FF2B5EF4-FFF2-40B4-BE49-F238E27FC236}">
                  <a16:creationId xmlns:a16="http://schemas.microsoft.com/office/drawing/2014/main" id="{F90CCF19-92F4-426C-8C5D-8E25B979CB6C}"/>
                </a:ext>
              </a:extLst>
            </p:cNvPr>
            <p:cNvSpPr/>
            <p:nvPr/>
          </p:nvSpPr>
          <p:spPr>
            <a:xfrm>
              <a:off x="1985638" y="1542300"/>
              <a:ext cx="14400" cy="16600"/>
            </a:xfrm>
            <a:custGeom>
              <a:avLst/>
              <a:gdLst/>
              <a:ahLst/>
              <a:cxnLst/>
              <a:rect l="l" t="t" r="r" b="b"/>
              <a:pathLst>
                <a:path w="576" h="664" extrusionOk="0">
                  <a:moveTo>
                    <a:pt x="0" y="1"/>
                  </a:moveTo>
                  <a:lnTo>
                    <a:pt x="0" y="663"/>
                  </a:lnTo>
                  <a:lnTo>
                    <a:pt x="575" y="663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86;p50">
              <a:extLst>
                <a:ext uri="{FF2B5EF4-FFF2-40B4-BE49-F238E27FC236}">
                  <a16:creationId xmlns:a16="http://schemas.microsoft.com/office/drawing/2014/main" id="{10544CBD-BD73-4430-8FE9-1BD64689F45A}"/>
                </a:ext>
              </a:extLst>
            </p:cNvPr>
            <p:cNvSpPr/>
            <p:nvPr/>
          </p:nvSpPr>
          <p:spPr>
            <a:xfrm>
              <a:off x="2099813" y="1428125"/>
              <a:ext cx="16575" cy="14425"/>
            </a:xfrm>
            <a:custGeom>
              <a:avLst/>
              <a:gdLst/>
              <a:ahLst/>
              <a:cxnLst/>
              <a:rect l="l" t="t" r="r" b="b"/>
              <a:pathLst>
                <a:path w="663" h="577" extrusionOk="0">
                  <a:moveTo>
                    <a:pt x="0" y="1"/>
                  </a:moveTo>
                  <a:lnTo>
                    <a:pt x="0" y="576"/>
                  </a:lnTo>
                  <a:lnTo>
                    <a:pt x="662" y="576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87;p50">
              <a:extLst>
                <a:ext uri="{FF2B5EF4-FFF2-40B4-BE49-F238E27FC236}">
                  <a16:creationId xmlns:a16="http://schemas.microsoft.com/office/drawing/2014/main" id="{8636E527-39C3-4D9B-9090-29B579188B97}"/>
                </a:ext>
              </a:extLst>
            </p:cNvPr>
            <p:cNvSpPr/>
            <p:nvPr/>
          </p:nvSpPr>
          <p:spPr>
            <a:xfrm>
              <a:off x="1925488" y="1368000"/>
              <a:ext cx="125525" cy="158200"/>
            </a:xfrm>
            <a:custGeom>
              <a:avLst/>
              <a:gdLst/>
              <a:ahLst/>
              <a:cxnLst/>
              <a:rect l="l" t="t" r="r" b="b"/>
              <a:pathLst>
                <a:path w="5021" h="6328" extrusionOk="0">
                  <a:moveTo>
                    <a:pt x="436" y="0"/>
                  </a:moveTo>
                  <a:lnTo>
                    <a:pt x="1" y="436"/>
                  </a:lnTo>
                  <a:lnTo>
                    <a:pt x="2406" y="2842"/>
                  </a:lnTo>
                  <a:lnTo>
                    <a:pt x="2406" y="6328"/>
                  </a:lnTo>
                  <a:lnTo>
                    <a:pt x="2981" y="6328"/>
                  </a:lnTo>
                  <a:lnTo>
                    <a:pt x="2981" y="2981"/>
                  </a:lnTo>
                  <a:lnTo>
                    <a:pt x="5021" y="2981"/>
                  </a:lnTo>
                  <a:lnTo>
                    <a:pt x="5021" y="2406"/>
                  </a:lnTo>
                  <a:lnTo>
                    <a:pt x="2842" y="2406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88;p50">
              <a:extLst>
                <a:ext uri="{FF2B5EF4-FFF2-40B4-BE49-F238E27FC236}">
                  <a16:creationId xmlns:a16="http://schemas.microsoft.com/office/drawing/2014/main" id="{B840C4C3-0CEC-48B7-838A-4338F5CE5D72}"/>
                </a:ext>
              </a:extLst>
            </p:cNvPr>
            <p:cNvSpPr/>
            <p:nvPr/>
          </p:nvSpPr>
          <p:spPr>
            <a:xfrm>
              <a:off x="1782113" y="1176425"/>
              <a:ext cx="154300" cy="111850"/>
            </a:xfrm>
            <a:custGeom>
              <a:avLst/>
              <a:gdLst/>
              <a:ahLst/>
              <a:cxnLst/>
              <a:rect l="l" t="t" r="r" b="b"/>
              <a:pathLst>
                <a:path w="6172" h="4474" extrusionOk="0">
                  <a:moveTo>
                    <a:pt x="3417" y="621"/>
                  </a:moveTo>
                  <a:cubicBezTo>
                    <a:pt x="3626" y="621"/>
                    <a:pt x="3923" y="691"/>
                    <a:pt x="4219" y="761"/>
                  </a:cubicBezTo>
                  <a:cubicBezTo>
                    <a:pt x="4655" y="918"/>
                    <a:pt x="5091" y="1284"/>
                    <a:pt x="5370" y="1719"/>
                  </a:cubicBezTo>
                  <a:lnTo>
                    <a:pt x="1169" y="3672"/>
                  </a:lnTo>
                  <a:cubicBezTo>
                    <a:pt x="803" y="2504"/>
                    <a:pt x="1308" y="1353"/>
                    <a:pt x="2389" y="848"/>
                  </a:cubicBezTo>
                  <a:cubicBezTo>
                    <a:pt x="2755" y="691"/>
                    <a:pt x="3051" y="621"/>
                    <a:pt x="3417" y="621"/>
                  </a:cubicBezTo>
                  <a:close/>
                  <a:moveTo>
                    <a:pt x="3428" y="1"/>
                  </a:moveTo>
                  <a:cubicBezTo>
                    <a:pt x="2983" y="1"/>
                    <a:pt x="2545" y="97"/>
                    <a:pt x="2180" y="255"/>
                  </a:cubicBezTo>
                  <a:cubicBezTo>
                    <a:pt x="646" y="987"/>
                    <a:pt x="1" y="2730"/>
                    <a:pt x="733" y="4177"/>
                  </a:cubicBezTo>
                  <a:lnTo>
                    <a:pt x="872" y="4474"/>
                  </a:lnTo>
                  <a:lnTo>
                    <a:pt x="6171" y="1998"/>
                  </a:lnTo>
                  <a:lnTo>
                    <a:pt x="6102" y="1719"/>
                  </a:lnTo>
                  <a:cubicBezTo>
                    <a:pt x="5736" y="987"/>
                    <a:pt x="5160" y="482"/>
                    <a:pt x="4428" y="186"/>
                  </a:cubicBezTo>
                  <a:cubicBezTo>
                    <a:pt x="4111" y="57"/>
                    <a:pt x="3768" y="1"/>
                    <a:pt x="34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89;p50">
              <a:extLst>
                <a:ext uri="{FF2B5EF4-FFF2-40B4-BE49-F238E27FC236}">
                  <a16:creationId xmlns:a16="http://schemas.microsoft.com/office/drawing/2014/main" id="{650003FB-7E03-4C23-BB93-33C5F0F358A2}"/>
                </a:ext>
              </a:extLst>
            </p:cNvPr>
            <p:cNvSpPr/>
            <p:nvPr/>
          </p:nvSpPr>
          <p:spPr>
            <a:xfrm>
              <a:off x="1818288" y="1157525"/>
              <a:ext cx="20075" cy="21800"/>
            </a:xfrm>
            <a:custGeom>
              <a:avLst/>
              <a:gdLst/>
              <a:ahLst/>
              <a:cxnLst/>
              <a:rect l="l" t="t" r="r" b="b"/>
              <a:pathLst>
                <a:path w="803" h="872" extrusionOk="0">
                  <a:moveTo>
                    <a:pt x="593" y="0"/>
                  </a:moveTo>
                  <a:lnTo>
                    <a:pt x="0" y="209"/>
                  </a:lnTo>
                  <a:lnTo>
                    <a:pt x="297" y="872"/>
                  </a:lnTo>
                  <a:lnTo>
                    <a:pt x="802" y="576"/>
                  </a:lnTo>
                  <a:lnTo>
                    <a:pt x="5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90;p50">
              <a:extLst>
                <a:ext uri="{FF2B5EF4-FFF2-40B4-BE49-F238E27FC236}">
                  <a16:creationId xmlns:a16="http://schemas.microsoft.com/office/drawing/2014/main" id="{C92EAFD4-4B15-4E69-8FCC-1A8AFE72C3C8}"/>
                </a:ext>
              </a:extLst>
            </p:cNvPr>
            <p:cNvSpPr/>
            <p:nvPr/>
          </p:nvSpPr>
          <p:spPr>
            <a:xfrm>
              <a:off x="2048813" y="1176425"/>
              <a:ext cx="145575" cy="111850"/>
            </a:xfrm>
            <a:custGeom>
              <a:avLst/>
              <a:gdLst/>
              <a:ahLst/>
              <a:cxnLst/>
              <a:rect l="l" t="t" r="r" b="b"/>
              <a:pathLst>
                <a:path w="5823" h="4474" extrusionOk="0">
                  <a:moveTo>
                    <a:pt x="2824" y="613"/>
                  </a:moveTo>
                  <a:cubicBezTo>
                    <a:pt x="3153" y="613"/>
                    <a:pt x="3471" y="687"/>
                    <a:pt x="3783" y="848"/>
                  </a:cubicBezTo>
                  <a:cubicBezTo>
                    <a:pt x="4358" y="1127"/>
                    <a:pt x="4794" y="1563"/>
                    <a:pt x="5021" y="2155"/>
                  </a:cubicBezTo>
                  <a:cubicBezTo>
                    <a:pt x="5160" y="2661"/>
                    <a:pt x="5160" y="3166"/>
                    <a:pt x="5021" y="3672"/>
                  </a:cubicBezTo>
                  <a:lnTo>
                    <a:pt x="802" y="1719"/>
                  </a:lnTo>
                  <a:cubicBezTo>
                    <a:pt x="1099" y="1284"/>
                    <a:pt x="1535" y="918"/>
                    <a:pt x="1970" y="761"/>
                  </a:cubicBezTo>
                  <a:cubicBezTo>
                    <a:pt x="2265" y="665"/>
                    <a:pt x="2548" y="613"/>
                    <a:pt x="2824" y="613"/>
                  </a:cubicBezTo>
                  <a:close/>
                  <a:moveTo>
                    <a:pt x="2796" y="1"/>
                  </a:moveTo>
                  <a:cubicBezTo>
                    <a:pt x="2467" y="1"/>
                    <a:pt x="2141" y="57"/>
                    <a:pt x="1831" y="186"/>
                  </a:cubicBezTo>
                  <a:cubicBezTo>
                    <a:pt x="1029" y="482"/>
                    <a:pt x="436" y="987"/>
                    <a:pt x="157" y="1719"/>
                  </a:cubicBezTo>
                  <a:lnTo>
                    <a:pt x="1" y="1998"/>
                  </a:lnTo>
                  <a:lnTo>
                    <a:pt x="5387" y="4474"/>
                  </a:lnTo>
                  <a:lnTo>
                    <a:pt x="5457" y="4177"/>
                  </a:lnTo>
                  <a:cubicBezTo>
                    <a:pt x="5823" y="3463"/>
                    <a:pt x="5823" y="2661"/>
                    <a:pt x="5596" y="1929"/>
                  </a:cubicBezTo>
                  <a:cubicBezTo>
                    <a:pt x="5317" y="1197"/>
                    <a:pt x="4724" y="621"/>
                    <a:pt x="4080" y="255"/>
                  </a:cubicBezTo>
                  <a:cubicBezTo>
                    <a:pt x="3665" y="97"/>
                    <a:pt x="3227" y="1"/>
                    <a:pt x="27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91;p50">
              <a:extLst>
                <a:ext uri="{FF2B5EF4-FFF2-40B4-BE49-F238E27FC236}">
                  <a16:creationId xmlns:a16="http://schemas.microsoft.com/office/drawing/2014/main" id="{C89273A3-7431-479E-9749-C2381735FCE2}"/>
                </a:ext>
              </a:extLst>
            </p:cNvPr>
            <p:cNvSpPr/>
            <p:nvPr/>
          </p:nvSpPr>
          <p:spPr>
            <a:xfrm>
              <a:off x="2146863" y="1157525"/>
              <a:ext cx="20075" cy="21800"/>
            </a:xfrm>
            <a:custGeom>
              <a:avLst/>
              <a:gdLst/>
              <a:ahLst/>
              <a:cxnLst/>
              <a:rect l="l" t="t" r="r" b="b"/>
              <a:pathLst>
                <a:path w="803" h="872" extrusionOk="0">
                  <a:moveTo>
                    <a:pt x="297" y="0"/>
                  </a:moveTo>
                  <a:lnTo>
                    <a:pt x="1" y="576"/>
                  </a:lnTo>
                  <a:lnTo>
                    <a:pt x="593" y="872"/>
                  </a:lnTo>
                  <a:lnTo>
                    <a:pt x="802" y="209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92;p50">
              <a:extLst>
                <a:ext uri="{FF2B5EF4-FFF2-40B4-BE49-F238E27FC236}">
                  <a16:creationId xmlns:a16="http://schemas.microsoft.com/office/drawing/2014/main" id="{45F0CEBF-157E-4FE9-BF1D-97DDF835146D}"/>
                </a:ext>
              </a:extLst>
            </p:cNvPr>
            <p:cNvSpPr/>
            <p:nvPr/>
          </p:nvSpPr>
          <p:spPr>
            <a:xfrm>
              <a:off x="1803913" y="1246425"/>
              <a:ext cx="377850" cy="403100"/>
            </a:xfrm>
            <a:custGeom>
              <a:avLst/>
              <a:gdLst/>
              <a:ahLst/>
              <a:cxnLst/>
              <a:rect l="l" t="t" r="r" b="b"/>
              <a:pathLst>
                <a:path w="15114" h="16124" extrusionOk="0">
                  <a:moveTo>
                    <a:pt x="7548" y="575"/>
                  </a:moveTo>
                  <a:cubicBezTo>
                    <a:pt x="11400" y="575"/>
                    <a:pt x="14520" y="3713"/>
                    <a:pt x="14520" y="7548"/>
                  </a:cubicBezTo>
                  <a:cubicBezTo>
                    <a:pt x="14520" y="11400"/>
                    <a:pt x="11400" y="14520"/>
                    <a:pt x="7548" y="14520"/>
                  </a:cubicBezTo>
                  <a:cubicBezTo>
                    <a:pt x="3696" y="14520"/>
                    <a:pt x="575" y="11400"/>
                    <a:pt x="575" y="7548"/>
                  </a:cubicBezTo>
                  <a:cubicBezTo>
                    <a:pt x="575" y="3713"/>
                    <a:pt x="3696" y="575"/>
                    <a:pt x="7548" y="575"/>
                  </a:cubicBezTo>
                  <a:close/>
                  <a:moveTo>
                    <a:pt x="7548" y="0"/>
                  </a:moveTo>
                  <a:cubicBezTo>
                    <a:pt x="6031" y="0"/>
                    <a:pt x="4567" y="436"/>
                    <a:pt x="3347" y="1238"/>
                  </a:cubicBezTo>
                  <a:lnTo>
                    <a:pt x="3051" y="663"/>
                  </a:lnTo>
                  <a:lnTo>
                    <a:pt x="2545" y="872"/>
                  </a:lnTo>
                  <a:lnTo>
                    <a:pt x="2824" y="1604"/>
                  </a:lnTo>
                  <a:cubicBezTo>
                    <a:pt x="1081" y="2981"/>
                    <a:pt x="0" y="5160"/>
                    <a:pt x="0" y="7548"/>
                  </a:cubicBezTo>
                  <a:cubicBezTo>
                    <a:pt x="0" y="10685"/>
                    <a:pt x="1883" y="13370"/>
                    <a:pt x="4567" y="14520"/>
                  </a:cubicBezTo>
                  <a:lnTo>
                    <a:pt x="4567" y="16124"/>
                  </a:lnTo>
                  <a:lnTo>
                    <a:pt x="5230" y="16124"/>
                  </a:lnTo>
                  <a:lnTo>
                    <a:pt x="5230" y="14747"/>
                  </a:lnTo>
                  <a:cubicBezTo>
                    <a:pt x="5962" y="15043"/>
                    <a:pt x="6746" y="15113"/>
                    <a:pt x="7548" y="15113"/>
                  </a:cubicBezTo>
                  <a:cubicBezTo>
                    <a:pt x="8350" y="15113"/>
                    <a:pt x="9152" y="15043"/>
                    <a:pt x="9884" y="14747"/>
                  </a:cubicBezTo>
                  <a:lnTo>
                    <a:pt x="9884" y="16124"/>
                  </a:lnTo>
                  <a:lnTo>
                    <a:pt x="10529" y="16124"/>
                  </a:lnTo>
                  <a:lnTo>
                    <a:pt x="10529" y="14520"/>
                  </a:lnTo>
                  <a:cubicBezTo>
                    <a:pt x="13213" y="13370"/>
                    <a:pt x="15113" y="10685"/>
                    <a:pt x="15113" y="7548"/>
                  </a:cubicBezTo>
                  <a:cubicBezTo>
                    <a:pt x="15113" y="5160"/>
                    <a:pt x="14015" y="2981"/>
                    <a:pt x="12272" y="1604"/>
                  </a:cubicBezTo>
                  <a:lnTo>
                    <a:pt x="12638" y="872"/>
                  </a:lnTo>
                  <a:lnTo>
                    <a:pt x="12063" y="663"/>
                  </a:lnTo>
                  <a:lnTo>
                    <a:pt x="11766" y="1238"/>
                  </a:lnTo>
                  <a:cubicBezTo>
                    <a:pt x="10529" y="436"/>
                    <a:pt x="9082" y="0"/>
                    <a:pt x="75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93;p50">
              <a:extLst>
                <a:ext uri="{FF2B5EF4-FFF2-40B4-BE49-F238E27FC236}">
                  <a16:creationId xmlns:a16="http://schemas.microsoft.com/office/drawing/2014/main" id="{5D908B6C-60A1-41A4-A55F-E28EECD7E307}"/>
                </a:ext>
              </a:extLst>
            </p:cNvPr>
            <p:cNvSpPr/>
            <p:nvPr/>
          </p:nvSpPr>
          <p:spPr>
            <a:xfrm>
              <a:off x="1967313" y="1204575"/>
              <a:ext cx="51025" cy="32725"/>
            </a:xfrm>
            <a:custGeom>
              <a:avLst/>
              <a:gdLst/>
              <a:ahLst/>
              <a:cxnLst/>
              <a:rect l="l" t="t" r="r" b="b"/>
              <a:pathLst>
                <a:path w="2041" h="1309" extrusionOk="0">
                  <a:moveTo>
                    <a:pt x="1" y="1"/>
                  </a:moveTo>
                  <a:lnTo>
                    <a:pt x="1" y="663"/>
                  </a:lnTo>
                  <a:lnTo>
                    <a:pt x="733" y="663"/>
                  </a:lnTo>
                  <a:lnTo>
                    <a:pt x="733" y="1308"/>
                  </a:lnTo>
                  <a:lnTo>
                    <a:pt x="1308" y="1308"/>
                  </a:lnTo>
                  <a:lnTo>
                    <a:pt x="1308" y="663"/>
                  </a:lnTo>
                  <a:lnTo>
                    <a:pt x="2040" y="663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0359;p65">
            <a:extLst>
              <a:ext uri="{FF2B5EF4-FFF2-40B4-BE49-F238E27FC236}">
                <a16:creationId xmlns:a16="http://schemas.microsoft.com/office/drawing/2014/main" id="{22BE287F-7997-4B08-890C-C7E807C4A237}"/>
              </a:ext>
            </a:extLst>
          </p:cNvPr>
          <p:cNvGrpSpPr/>
          <p:nvPr/>
        </p:nvGrpSpPr>
        <p:grpSpPr>
          <a:xfrm>
            <a:off x="620463" y="2030247"/>
            <a:ext cx="374756" cy="329300"/>
            <a:chOff x="2200238" y="4289165"/>
            <a:chExt cx="374756" cy="329300"/>
          </a:xfrm>
        </p:grpSpPr>
        <p:sp>
          <p:nvSpPr>
            <p:cNvPr id="33" name="Google Shape;10360;p65">
              <a:extLst>
                <a:ext uri="{FF2B5EF4-FFF2-40B4-BE49-F238E27FC236}">
                  <a16:creationId xmlns:a16="http://schemas.microsoft.com/office/drawing/2014/main" id="{32378EC1-0779-421F-953C-0EDE1AC51D68}"/>
                </a:ext>
              </a:extLst>
            </p:cNvPr>
            <p:cNvSpPr/>
            <p:nvPr/>
          </p:nvSpPr>
          <p:spPr>
            <a:xfrm>
              <a:off x="2437733" y="4289165"/>
              <a:ext cx="54568" cy="65991"/>
            </a:xfrm>
            <a:custGeom>
              <a:avLst/>
              <a:gdLst/>
              <a:ahLst/>
              <a:cxnLst/>
              <a:rect l="l" t="t" r="r" b="b"/>
              <a:pathLst>
                <a:path w="2078" h="2513" extrusionOk="0">
                  <a:moveTo>
                    <a:pt x="1356" y="1"/>
                  </a:moveTo>
                  <a:cubicBezTo>
                    <a:pt x="1115" y="1"/>
                    <a:pt x="883" y="138"/>
                    <a:pt x="776" y="378"/>
                  </a:cubicBezTo>
                  <a:lnTo>
                    <a:pt x="1" y="2053"/>
                  </a:lnTo>
                  <a:lnTo>
                    <a:pt x="795" y="2513"/>
                  </a:lnTo>
                  <a:lnTo>
                    <a:pt x="1857" y="1010"/>
                  </a:lnTo>
                  <a:cubicBezTo>
                    <a:pt x="2077" y="704"/>
                    <a:pt x="1991" y="273"/>
                    <a:pt x="1666" y="82"/>
                  </a:cubicBezTo>
                  <a:cubicBezTo>
                    <a:pt x="1567" y="27"/>
                    <a:pt x="1461" y="1"/>
                    <a:pt x="1356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Google Shape;10361;p65">
              <a:extLst>
                <a:ext uri="{FF2B5EF4-FFF2-40B4-BE49-F238E27FC236}">
                  <a16:creationId xmlns:a16="http://schemas.microsoft.com/office/drawing/2014/main" id="{C0166E77-CDAF-4F5B-8341-BA55B84FC182}"/>
                </a:ext>
              </a:extLst>
            </p:cNvPr>
            <p:cNvSpPr/>
            <p:nvPr/>
          </p:nvSpPr>
          <p:spPr>
            <a:xfrm>
              <a:off x="2448552" y="4306575"/>
              <a:ext cx="40493" cy="48844"/>
            </a:xfrm>
            <a:custGeom>
              <a:avLst/>
              <a:gdLst/>
              <a:ahLst/>
              <a:cxnLst/>
              <a:rect l="l" t="t" r="r" b="b"/>
              <a:pathLst>
                <a:path w="1542" h="1860" extrusionOk="0">
                  <a:moveTo>
                    <a:pt x="1145" y="0"/>
                  </a:moveTo>
                  <a:cubicBezTo>
                    <a:pt x="909" y="0"/>
                    <a:pt x="680" y="135"/>
                    <a:pt x="584" y="376"/>
                  </a:cubicBezTo>
                  <a:lnTo>
                    <a:pt x="0" y="1639"/>
                  </a:lnTo>
                  <a:lnTo>
                    <a:pt x="383" y="1859"/>
                  </a:lnTo>
                  <a:lnTo>
                    <a:pt x="1445" y="347"/>
                  </a:lnTo>
                  <a:cubicBezTo>
                    <a:pt x="1493" y="280"/>
                    <a:pt x="1522" y="213"/>
                    <a:pt x="1541" y="146"/>
                  </a:cubicBezTo>
                  <a:cubicBezTo>
                    <a:pt x="1424" y="47"/>
                    <a:pt x="1283" y="0"/>
                    <a:pt x="1145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Google Shape;10362;p65">
              <a:extLst>
                <a:ext uri="{FF2B5EF4-FFF2-40B4-BE49-F238E27FC236}">
                  <a16:creationId xmlns:a16="http://schemas.microsoft.com/office/drawing/2014/main" id="{B5031DE8-4B19-49F0-A333-93AF4E3C4ACC}"/>
                </a:ext>
              </a:extLst>
            </p:cNvPr>
            <p:cNvSpPr/>
            <p:nvPr/>
          </p:nvSpPr>
          <p:spPr>
            <a:xfrm>
              <a:off x="2282930" y="4552658"/>
              <a:ext cx="54805" cy="65808"/>
            </a:xfrm>
            <a:custGeom>
              <a:avLst/>
              <a:gdLst/>
              <a:ahLst/>
              <a:cxnLst/>
              <a:rect l="l" t="t" r="r" b="b"/>
              <a:pathLst>
                <a:path w="2087" h="2506" extrusionOk="0">
                  <a:moveTo>
                    <a:pt x="1292" y="1"/>
                  </a:moveTo>
                  <a:lnTo>
                    <a:pt x="221" y="1513"/>
                  </a:lnTo>
                  <a:cubicBezTo>
                    <a:pt x="0" y="1819"/>
                    <a:pt x="96" y="2240"/>
                    <a:pt x="422" y="2422"/>
                  </a:cubicBezTo>
                  <a:cubicBezTo>
                    <a:pt x="520" y="2479"/>
                    <a:pt x="628" y="2506"/>
                    <a:pt x="734" y="2506"/>
                  </a:cubicBezTo>
                  <a:cubicBezTo>
                    <a:pt x="969" y="2506"/>
                    <a:pt x="1197" y="2375"/>
                    <a:pt x="1302" y="2145"/>
                  </a:cubicBezTo>
                  <a:lnTo>
                    <a:pt x="2087" y="460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Google Shape;10363;p65">
              <a:extLst>
                <a:ext uri="{FF2B5EF4-FFF2-40B4-BE49-F238E27FC236}">
                  <a16:creationId xmlns:a16="http://schemas.microsoft.com/office/drawing/2014/main" id="{E4FC6BD3-A51E-4BC7-9761-75762AA66285}"/>
                </a:ext>
              </a:extLst>
            </p:cNvPr>
            <p:cNvSpPr/>
            <p:nvPr/>
          </p:nvSpPr>
          <p:spPr>
            <a:xfrm>
              <a:off x="2300026" y="4558960"/>
              <a:ext cx="37709" cy="54542"/>
            </a:xfrm>
            <a:custGeom>
              <a:avLst/>
              <a:gdLst/>
              <a:ahLst/>
              <a:cxnLst/>
              <a:rect l="l" t="t" r="r" b="b"/>
              <a:pathLst>
                <a:path w="1436" h="2077" extrusionOk="0">
                  <a:moveTo>
                    <a:pt x="1053" y="0"/>
                  </a:moveTo>
                  <a:lnTo>
                    <a:pt x="249" y="1139"/>
                  </a:lnTo>
                  <a:cubicBezTo>
                    <a:pt x="0" y="1464"/>
                    <a:pt x="134" y="1943"/>
                    <a:pt x="527" y="2077"/>
                  </a:cubicBezTo>
                  <a:cubicBezTo>
                    <a:pt x="574" y="2029"/>
                    <a:pt x="622" y="1972"/>
                    <a:pt x="651" y="1905"/>
                  </a:cubicBezTo>
                  <a:lnTo>
                    <a:pt x="1436" y="220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Google Shape;10364;p65">
              <a:extLst>
                <a:ext uri="{FF2B5EF4-FFF2-40B4-BE49-F238E27FC236}">
                  <a16:creationId xmlns:a16="http://schemas.microsoft.com/office/drawing/2014/main" id="{FC341480-3AD3-457C-B51A-2C379C98A0A2}"/>
                </a:ext>
              </a:extLst>
            </p:cNvPr>
            <p:cNvSpPr/>
            <p:nvPr/>
          </p:nvSpPr>
          <p:spPr>
            <a:xfrm>
              <a:off x="2282930" y="4289349"/>
              <a:ext cx="54805" cy="66070"/>
            </a:xfrm>
            <a:custGeom>
              <a:avLst/>
              <a:gdLst/>
              <a:ahLst/>
              <a:cxnLst/>
              <a:rect l="l" t="t" r="r" b="b"/>
              <a:pathLst>
                <a:path w="2087" h="2516" extrusionOk="0">
                  <a:moveTo>
                    <a:pt x="733" y="1"/>
                  </a:moveTo>
                  <a:cubicBezTo>
                    <a:pt x="627" y="1"/>
                    <a:pt x="520" y="28"/>
                    <a:pt x="422" y="84"/>
                  </a:cubicBezTo>
                  <a:cubicBezTo>
                    <a:pt x="96" y="266"/>
                    <a:pt x="0" y="687"/>
                    <a:pt x="221" y="994"/>
                  </a:cubicBezTo>
                  <a:lnTo>
                    <a:pt x="1292" y="2515"/>
                  </a:lnTo>
                  <a:lnTo>
                    <a:pt x="2087" y="2056"/>
                  </a:lnTo>
                  <a:lnTo>
                    <a:pt x="1302" y="371"/>
                  </a:lnTo>
                  <a:cubicBezTo>
                    <a:pt x="1196" y="134"/>
                    <a:pt x="968" y="1"/>
                    <a:pt x="733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Google Shape;10365;p65">
              <a:extLst>
                <a:ext uri="{FF2B5EF4-FFF2-40B4-BE49-F238E27FC236}">
                  <a16:creationId xmlns:a16="http://schemas.microsoft.com/office/drawing/2014/main" id="{610FE6BD-C124-4CAD-9659-7B9CF1585BFF}"/>
                </a:ext>
              </a:extLst>
            </p:cNvPr>
            <p:cNvSpPr/>
            <p:nvPr/>
          </p:nvSpPr>
          <p:spPr>
            <a:xfrm>
              <a:off x="2300026" y="4294312"/>
              <a:ext cx="37709" cy="54805"/>
            </a:xfrm>
            <a:custGeom>
              <a:avLst/>
              <a:gdLst/>
              <a:ahLst/>
              <a:cxnLst/>
              <a:rect l="l" t="t" r="r" b="b"/>
              <a:pathLst>
                <a:path w="1436" h="2087" extrusionOk="0">
                  <a:moveTo>
                    <a:pt x="527" y="1"/>
                  </a:moveTo>
                  <a:cubicBezTo>
                    <a:pt x="134" y="144"/>
                    <a:pt x="0" y="623"/>
                    <a:pt x="249" y="948"/>
                  </a:cubicBezTo>
                  <a:lnTo>
                    <a:pt x="1053" y="2087"/>
                  </a:lnTo>
                  <a:lnTo>
                    <a:pt x="1436" y="1867"/>
                  </a:lnTo>
                  <a:lnTo>
                    <a:pt x="651" y="182"/>
                  </a:lnTo>
                  <a:cubicBezTo>
                    <a:pt x="622" y="115"/>
                    <a:pt x="574" y="58"/>
                    <a:pt x="527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Google Shape;10366;p65">
              <a:extLst>
                <a:ext uri="{FF2B5EF4-FFF2-40B4-BE49-F238E27FC236}">
                  <a16:creationId xmlns:a16="http://schemas.microsoft.com/office/drawing/2014/main" id="{5B3032FC-8ED1-42C4-9FC4-DF53BBA3669E}"/>
                </a:ext>
              </a:extLst>
            </p:cNvPr>
            <p:cNvSpPr/>
            <p:nvPr/>
          </p:nvSpPr>
          <p:spPr>
            <a:xfrm>
              <a:off x="2437497" y="4552658"/>
              <a:ext cx="54542" cy="65808"/>
            </a:xfrm>
            <a:custGeom>
              <a:avLst/>
              <a:gdLst/>
              <a:ahLst/>
              <a:cxnLst/>
              <a:rect l="l" t="t" r="r" b="b"/>
              <a:pathLst>
                <a:path w="2077" h="2506" extrusionOk="0">
                  <a:moveTo>
                    <a:pt x="804" y="1"/>
                  </a:moveTo>
                  <a:lnTo>
                    <a:pt x="0" y="460"/>
                  </a:lnTo>
                  <a:lnTo>
                    <a:pt x="785" y="2145"/>
                  </a:lnTo>
                  <a:cubicBezTo>
                    <a:pt x="890" y="2375"/>
                    <a:pt x="1118" y="2506"/>
                    <a:pt x="1352" y="2506"/>
                  </a:cubicBezTo>
                  <a:cubicBezTo>
                    <a:pt x="1459" y="2506"/>
                    <a:pt x="1567" y="2479"/>
                    <a:pt x="1665" y="2422"/>
                  </a:cubicBezTo>
                  <a:cubicBezTo>
                    <a:pt x="1991" y="2240"/>
                    <a:pt x="2077" y="1819"/>
                    <a:pt x="1866" y="1513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Google Shape;10367;p65">
              <a:extLst>
                <a:ext uri="{FF2B5EF4-FFF2-40B4-BE49-F238E27FC236}">
                  <a16:creationId xmlns:a16="http://schemas.microsoft.com/office/drawing/2014/main" id="{8A4C9C6C-C52E-4218-86F0-200957325730}"/>
                </a:ext>
              </a:extLst>
            </p:cNvPr>
            <p:cNvSpPr/>
            <p:nvPr/>
          </p:nvSpPr>
          <p:spPr>
            <a:xfrm>
              <a:off x="2448552" y="4552658"/>
              <a:ext cx="40493" cy="48791"/>
            </a:xfrm>
            <a:custGeom>
              <a:avLst/>
              <a:gdLst/>
              <a:ahLst/>
              <a:cxnLst/>
              <a:rect l="l" t="t" r="r" b="b"/>
              <a:pathLst>
                <a:path w="1542" h="1858" extrusionOk="0">
                  <a:moveTo>
                    <a:pt x="383" y="1"/>
                  </a:moveTo>
                  <a:lnTo>
                    <a:pt x="0" y="221"/>
                  </a:lnTo>
                  <a:lnTo>
                    <a:pt x="584" y="1484"/>
                  </a:lnTo>
                  <a:cubicBezTo>
                    <a:pt x="681" y="1721"/>
                    <a:pt x="913" y="1858"/>
                    <a:pt x="1150" y="1858"/>
                  </a:cubicBezTo>
                  <a:cubicBezTo>
                    <a:pt x="1287" y="1858"/>
                    <a:pt x="1425" y="1812"/>
                    <a:pt x="1541" y="1714"/>
                  </a:cubicBezTo>
                  <a:cubicBezTo>
                    <a:pt x="1522" y="1637"/>
                    <a:pt x="1493" y="1570"/>
                    <a:pt x="1445" y="1513"/>
                  </a:cubicBezTo>
                  <a:lnTo>
                    <a:pt x="383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Google Shape;10368;p65">
              <a:extLst>
                <a:ext uri="{FF2B5EF4-FFF2-40B4-BE49-F238E27FC236}">
                  <a16:creationId xmlns:a16="http://schemas.microsoft.com/office/drawing/2014/main" id="{39DFE49B-6FF4-4AF1-9735-CC2DC5C1DF39}"/>
                </a:ext>
              </a:extLst>
            </p:cNvPr>
            <p:cNvSpPr/>
            <p:nvPr/>
          </p:nvSpPr>
          <p:spPr>
            <a:xfrm>
              <a:off x="2200238" y="4437482"/>
              <a:ext cx="66385" cy="33088"/>
            </a:xfrm>
            <a:custGeom>
              <a:avLst/>
              <a:gdLst/>
              <a:ahLst/>
              <a:cxnLst/>
              <a:rect l="l" t="t" r="r" b="b"/>
              <a:pathLst>
                <a:path w="2528" h="1260" extrusionOk="0">
                  <a:moveTo>
                    <a:pt x="625" y="0"/>
                  </a:moveTo>
                  <a:cubicBezTo>
                    <a:pt x="281" y="0"/>
                    <a:pt x="1" y="283"/>
                    <a:pt x="1" y="626"/>
                  </a:cubicBezTo>
                  <a:cubicBezTo>
                    <a:pt x="1" y="982"/>
                    <a:pt x="288" y="1259"/>
                    <a:pt x="638" y="1259"/>
                  </a:cubicBezTo>
                  <a:cubicBezTo>
                    <a:pt x="655" y="1259"/>
                    <a:pt x="673" y="1259"/>
                    <a:pt x="690" y="1257"/>
                  </a:cubicBezTo>
                  <a:lnTo>
                    <a:pt x="2527" y="1085"/>
                  </a:lnTo>
                  <a:lnTo>
                    <a:pt x="2527" y="166"/>
                  </a:lnTo>
                  <a:lnTo>
                    <a:pt x="690" y="4"/>
                  </a:lnTo>
                  <a:cubicBezTo>
                    <a:pt x="668" y="1"/>
                    <a:pt x="646" y="0"/>
                    <a:pt x="625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Google Shape;10369;p65">
              <a:extLst>
                <a:ext uri="{FF2B5EF4-FFF2-40B4-BE49-F238E27FC236}">
                  <a16:creationId xmlns:a16="http://schemas.microsoft.com/office/drawing/2014/main" id="{516EAA96-B9F8-4F42-9A89-05C2B3170325}"/>
                </a:ext>
              </a:extLst>
            </p:cNvPr>
            <p:cNvSpPr/>
            <p:nvPr/>
          </p:nvSpPr>
          <p:spPr>
            <a:xfrm>
              <a:off x="2212317" y="4437455"/>
              <a:ext cx="54306" cy="19537"/>
            </a:xfrm>
            <a:custGeom>
              <a:avLst/>
              <a:gdLst/>
              <a:ahLst/>
              <a:cxnLst/>
              <a:rect l="l" t="t" r="r" b="b"/>
              <a:pathLst>
                <a:path w="2068" h="744" extrusionOk="0">
                  <a:moveTo>
                    <a:pt x="168" y="1"/>
                  </a:moveTo>
                  <a:cubicBezTo>
                    <a:pt x="113" y="1"/>
                    <a:pt x="59" y="10"/>
                    <a:pt x="10" y="24"/>
                  </a:cubicBezTo>
                  <a:cubicBezTo>
                    <a:pt x="0" y="53"/>
                    <a:pt x="0" y="81"/>
                    <a:pt x="0" y="110"/>
                  </a:cubicBezTo>
                  <a:cubicBezTo>
                    <a:pt x="0" y="466"/>
                    <a:pt x="287" y="744"/>
                    <a:pt x="638" y="744"/>
                  </a:cubicBezTo>
                  <a:cubicBezTo>
                    <a:pt x="655" y="744"/>
                    <a:pt x="672" y="743"/>
                    <a:pt x="689" y="742"/>
                  </a:cubicBezTo>
                  <a:lnTo>
                    <a:pt x="2067" y="608"/>
                  </a:lnTo>
                  <a:lnTo>
                    <a:pt x="2067" y="167"/>
                  </a:lnTo>
                  <a:lnTo>
                    <a:pt x="230" y="5"/>
                  </a:lnTo>
                  <a:cubicBezTo>
                    <a:pt x="209" y="2"/>
                    <a:pt x="189" y="1"/>
                    <a:pt x="168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Google Shape;10370;p65">
              <a:extLst>
                <a:ext uri="{FF2B5EF4-FFF2-40B4-BE49-F238E27FC236}">
                  <a16:creationId xmlns:a16="http://schemas.microsoft.com/office/drawing/2014/main" id="{3F4072F4-C2B6-492D-B420-1EDC2275D909}"/>
                </a:ext>
              </a:extLst>
            </p:cNvPr>
            <p:cNvSpPr/>
            <p:nvPr/>
          </p:nvSpPr>
          <p:spPr>
            <a:xfrm>
              <a:off x="2508346" y="4437482"/>
              <a:ext cx="66648" cy="33088"/>
            </a:xfrm>
            <a:custGeom>
              <a:avLst/>
              <a:gdLst/>
              <a:ahLst/>
              <a:cxnLst/>
              <a:rect l="l" t="t" r="r" b="b"/>
              <a:pathLst>
                <a:path w="2538" h="1260" extrusionOk="0">
                  <a:moveTo>
                    <a:pt x="1913" y="0"/>
                  </a:moveTo>
                  <a:cubicBezTo>
                    <a:pt x="1892" y="0"/>
                    <a:pt x="1870" y="1"/>
                    <a:pt x="1848" y="4"/>
                  </a:cubicBezTo>
                  <a:lnTo>
                    <a:pt x="1" y="166"/>
                  </a:lnTo>
                  <a:lnTo>
                    <a:pt x="1" y="1085"/>
                  </a:lnTo>
                  <a:lnTo>
                    <a:pt x="1848" y="1257"/>
                  </a:lnTo>
                  <a:cubicBezTo>
                    <a:pt x="1865" y="1259"/>
                    <a:pt x="1882" y="1259"/>
                    <a:pt x="1899" y="1259"/>
                  </a:cubicBezTo>
                  <a:cubicBezTo>
                    <a:pt x="2250" y="1259"/>
                    <a:pt x="2537" y="982"/>
                    <a:pt x="2537" y="626"/>
                  </a:cubicBezTo>
                  <a:cubicBezTo>
                    <a:pt x="2537" y="283"/>
                    <a:pt x="2257" y="0"/>
                    <a:pt x="1913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Google Shape;10371;p65">
              <a:extLst>
                <a:ext uri="{FF2B5EF4-FFF2-40B4-BE49-F238E27FC236}">
                  <a16:creationId xmlns:a16="http://schemas.microsoft.com/office/drawing/2014/main" id="{8E2C9379-4772-47F2-9C52-5E98B76F4ECE}"/>
                </a:ext>
              </a:extLst>
            </p:cNvPr>
            <p:cNvSpPr/>
            <p:nvPr/>
          </p:nvSpPr>
          <p:spPr>
            <a:xfrm>
              <a:off x="2508346" y="4437455"/>
              <a:ext cx="54568" cy="19537"/>
            </a:xfrm>
            <a:custGeom>
              <a:avLst/>
              <a:gdLst/>
              <a:ahLst/>
              <a:cxnLst/>
              <a:rect l="l" t="t" r="r" b="b"/>
              <a:pathLst>
                <a:path w="2078" h="744" extrusionOk="0">
                  <a:moveTo>
                    <a:pt x="1908" y="1"/>
                  </a:moveTo>
                  <a:cubicBezTo>
                    <a:pt x="1888" y="1"/>
                    <a:pt x="1869" y="2"/>
                    <a:pt x="1848" y="5"/>
                  </a:cubicBezTo>
                  <a:lnTo>
                    <a:pt x="1" y="167"/>
                  </a:lnTo>
                  <a:lnTo>
                    <a:pt x="1" y="608"/>
                  </a:lnTo>
                  <a:lnTo>
                    <a:pt x="1389" y="742"/>
                  </a:lnTo>
                  <a:cubicBezTo>
                    <a:pt x="1406" y="743"/>
                    <a:pt x="1423" y="744"/>
                    <a:pt x="1440" y="744"/>
                  </a:cubicBezTo>
                  <a:cubicBezTo>
                    <a:pt x="1790" y="744"/>
                    <a:pt x="2078" y="466"/>
                    <a:pt x="2078" y="110"/>
                  </a:cubicBezTo>
                  <a:cubicBezTo>
                    <a:pt x="2078" y="81"/>
                    <a:pt x="2078" y="53"/>
                    <a:pt x="2068" y="24"/>
                  </a:cubicBezTo>
                  <a:cubicBezTo>
                    <a:pt x="2012" y="10"/>
                    <a:pt x="1961" y="1"/>
                    <a:pt x="1908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Google Shape;10372;p65">
              <a:extLst>
                <a:ext uri="{FF2B5EF4-FFF2-40B4-BE49-F238E27FC236}">
                  <a16:creationId xmlns:a16="http://schemas.microsoft.com/office/drawing/2014/main" id="{36E6E224-E634-495F-87E4-024E8D6A76BF}"/>
                </a:ext>
              </a:extLst>
            </p:cNvPr>
            <p:cNvSpPr/>
            <p:nvPr/>
          </p:nvSpPr>
          <p:spPr>
            <a:xfrm>
              <a:off x="2250762" y="4326979"/>
              <a:ext cx="263913" cy="253960"/>
            </a:xfrm>
            <a:custGeom>
              <a:avLst/>
              <a:gdLst/>
              <a:ahLst/>
              <a:cxnLst/>
              <a:rect l="l" t="t" r="r" b="b"/>
              <a:pathLst>
                <a:path w="10050" h="9671" extrusionOk="0">
                  <a:moveTo>
                    <a:pt x="5208" y="1153"/>
                  </a:moveTo>
                  <a:cubicBezTo>
                    <a:pt x="5685" y="1153"/>
                    <a:pt x="6165" y="1246"/>
                    <a:pt x="6623" y="1436"/>
                  </a:cubicBezTo>
                  <a:cubicBezTo>
                    <a:pt x="7992" y="2001"/>
                    <a:pt x="8891" y="3350"/>
                    <a:pt x="8891" y="4834"/>
                  </a:cubicBezTo>
                  <a:cubicBezTo>
                    <a:pt x="8891" y="6872"/>
                    <a:pt x="7245" y="8518"/>
                    <a:pt x="5207" y="8518"/>
                  </a:cubicBezTo>
                  <a:cubicBezTo>
                    <a:pt x="3723" y="8518"/>
                    <a:pt x="2374" y="7619"/>
                    <a:pt x="1809" y="6250"/>
                  </a:cubicBezTo>
                  <a:cubicBezTo>
                    <a:pt x="1235" y="4872"/>
                    <a:pt x="1551" y="3283"/>
                    <a:pt x="2604" y="2231"/>
                  </a:cubicBezTo>
                  <a:cubicBezTo>
                    <a:pt x="3307" y="1528"/>
                    <a:pt x="4249" y="1153"/>
                    <a:pt x="5208" y="1153"/>
                  </a:cubicBezTo>
                  <a:close/>
                  <a:moveTo>
                    <a:pt x="5207" y="1"/>
                  </a:moveTo>
                  <a:cubicBezTo>
                    <a:pt x="3254" y="1"/>
                    <a:pt x="1493" y="1187"/>
                    <a:pt x="747" y="2987"/>
                  </a:cubicBezTo>
                  <a:cubicBezTo>
                    <a:pt x="0" y="4795"/>
                    <a:pt x="412" y="6872"/>
                    <a:pt x="1800" y="8260"/>
                  </a:cubicBezTo>
                  <a:cubicBezTo>
                    <a:pt x="2721" y="9181"/>
                    <a:pt x="3959" y="9671"/>
                    <a:pt x="5216" y="9671"/>
                  </a:cubicBezTo>
                  <a:cubicBezTo>
                    <a:pt x="5839" y="9671"/>
                    <a:pt x="6467" y="9550"/>
                    <a:pt x="7063" y="9303"/>
                  </a:cubicBezTo>
                  <a:cubicBezTo>
                    <a:pt x="8872" y="8557"/>
                    <a:pt x="10049" y="6796"/>
                    <a:pt x="10049" y="4834"/>
                  </a:cubicBezTo>
                  <a:cubicBezTo>
                    <a:pt x="10049" y="2164"/>
                    <a:pt x="7886" y="1"/>
                    <a:pt x="5207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Google Shape;10373;p65">
              <a:extLst>
                <a:ext uri="{FF2B5EF4-FFF2-40B4-BE49-F238E27FC236}">
                  <a16:creationId xmlns:a16="http://schemas.microsoft.com/office/drawing/2014/main" id="{95C75A33-FCAE-460C-B716-4F17B622BCE2}"/>
                </a:ext>
              </a:extLst>
            </p:cNvPr>
            <p:cNvSpPr/>
            <p:nvPr/>
          </p:nvSpPr>
          <p:spPr>
            <a:xfrm>
              <a:off x="2270116" y="4345073"/>
              <a:ext cx="226204" cy="217669"/>
            </a:xfrm>
            <a:custGeom>
              <a:avLst/>
              <a:gdLst/>
              <a:ahLst/>
              <a:cxnLst/>
              <a:rect l="l" t="t" r="r" b="b"/>
              <a:pathLst>
                <a:path w="8614" h="8289" extrusionOk="0">
                  <a:moveTo>
                    <a:pt x="4474" y="460"/>
                  </a:moveTo>
                  <a:cubicBezTo>
                    <a:pt x="4908" y="460"/>
                    <a:pt x="5341" y="537"/>
                    <a:pt x="5752" y="690"/>
                  </a:cubicBezTo>
                  <a:cubicBezTo>
                    <a:pt x="5886" y="747"/>
                    <a:pt x="5943" y="900"/>
                    <a:pt x="5877" y="1025"/>
                  </a:cubicBezTo>
                  <a:lnTo>
                    <a:pt x="4604" y="3236"/>
                  </a:lnTo>
                  <a:cubicBezTo>
                    <a:pt x="4833" y="3274"/>
                    <a:pt x="5053" y="3398"/>
                    <a:pt x="5197" y="3580"/>
                  </a:cubicBezTo>
                  <a:lnTo>
                    <a:pt x="6470" y="1379"/>
                  </a:lnTo>
                  <a:cubicBezTo>
                    <a:pt x="6516" y="1298"/>
                    <a:pt x="6594" y="1256"/>
                    <a:pt x="6673" y="1256"/>
                  </a:cubicBezTo>
                  <a:cubicBezTo>
                    <a:pt x="6725" y="1256"/>
                    <a:pt x="6778" y="1274"/>
                    <a:pt x="6824" y="1312"/>
                  </a:cubicBezTo>
                  <a:cubicBezTo>
                    <a:pt x="7503" y="1877"/>
                    <a:pt x="7953" y="2661"/>
                    <a:pt x="8106" y="3532"/>
                  </a:cubicBezTo>
                  <a:cubicBezTo>
                    <a:pt x="8126" y="3666"/>
                    <a:pt x="8020" y="3800"/>
                    <a:pt x="7877" y="3800"/>
                  </a:cubicBezTo>
                  <a:lnTo>
                    <a:pt x="5331" y="3800"/>
                  </a:lnTo>
                  <a:cubicBezTo>
                    <a:pt x="5417" y="4020"/>
                    <a:pt x="5417" y="4269"/>
                    <a:pt x="5331" y="4489"/>
                  </a:cubicBezTo>
                  <a:lnTo>
                    <a:pt x="7877" y="4489"/>
                  </a:lnTo>
                  <a:cubicBezTo>
                    <a:pt x="8020" y="4489"/>
                    <a:pt x="8126" y="4623"/>
                    <a:pt x="8106" y="4767"/>
                  </a:cubicBezTo>
                  <a:cubicBezTo>
                    <a:pt x="7953" y="5628"/>
                    <a:pt x="7503" y="6413"/>
                    <a:pt x="6824" y="6978"/>
                  </a:cubicBezTo>
                  <a:cubicBezTo>
                    <a:pt x="6778" y="7016"/>
                    <a:pt x="6724" y="7035"/>
                    <a:pt x="6670" y="7035"/>
                  </a:cubicBezTo>
                  <a:cubicBezTo>
                    <a:pt x="6592" y="7035"/>
                    <a:pt x="6516" y="6994"/>
                    <a:pt x="6470" y="6920"/>
                  </a:cubicBezTo>
                  <a:lnTo>
                    <a:pt x="5197" y="4709"/>
                  </a:lnTo>
                  <a:cubicBezTo>
                    <a:pt x="5053" y="4891"/>
                    <a:pt x="4833" y="5016"/>
                    <a:pt x="4604" y="5054"/>
                  </a:cubicBezTo>
                  <a:lnTo>
                    <a:pt x="5877" y="7265"/>
                  </a:lnTo>
                  <a:cubicBezTo>
                    <a:pt x="5943" y="7380"/>
                    <a:pt x="5886" y="7542"/>
                    <a:pt x="5752" y="7590"/>
                  </a:cubicBezTo>
                  <a:cubicBezTo>
                    <a:pt x="5341" y="7748"/>
                    <a:pt x="4908" y="7827"/>
                    <a:pt x="4474" y="7827"/>
                  </a:cubicBezTo>
                  <a:cubicBezTo>
                    <a:pt x="4041" y="7827"/>
                    <a:pt x="3608" y="7748"/>
                    <a:pt x="3197" y="7590"/>
                  </a:cubicBezTo>
                  <a:cubicBezTo>
                    <a:pt x="3063" y="7542"/>
                    <a:pt x="3005" y="7380"/>
                    <a:pt x="3072" y="7265"/>
                  </a:cubicBezTo>
                  <a:lnTo>
                    <a:pt x="4355" y="5054"/>
                  </a:lnTo>
                  <a:cubicBezTo>
                    <a:pt x="4116" y="5016"/>
                    <a:pt x="3905" y="4891"/>
                    <a:pt x="3752" y="4709"/>
                  </a:cubicBezTo>
                  <a:lnTo>
                    <a:pt x="2479" y="6911"/>
                  </a:lnTo>
                  <a:cubicBezTo>
                    <a:pt x="2432" y="6987"/>
                    <a:pt x="2353" y="7027"/>
                    <a:pt x="2272" y="7027"/>
                  </a:cubicBezTo>
                  <a:cubicBezTo>
                    <a:pt x="2221" y="7027"/>
                    <a:pt x="2169" y="7011"/>
                    <a:pt x="2125" y="6978"/>
                  </a:cubicBezTo>
                  <a:cubicBezTo>
                    <a:pt x="1445" y="6413"/>
                    <a:pt x="996" y="5628"/>
                    <a:pt x="852" y="4757"/>
                  </a:cubicBezTo>
                  <a:cubicBezTo>
                    <a:pt x="823" y="4623"/>
                    <a:pt x="929" y="4489"/>
                    <a:pt x="1072" y="4489"/>
                  </a:cubicBezTo>
                  <a:lnTo>
                    <a:pt x="3627" y="4489"/>
                  </a:lnTo>
                  <a:cubicBezTo>
                    <a:pt x="3532" y="4269"/>
                    <a:pt x="3532" y="4020"/>
                    <a:pt x="3627" y="3800"/>
                  </a:cubicBezTo>
                  <a:lnTo>
                    <a:pt x="1072" y="3800"/>
                  </a:lnTo>
                  <a:cubicBezTo>
                    <a:pt x="929" y="3800"/>
                    <a:pt x="814" y="3666"/>
                    <a:pt x="843" y="3523"/>
                  </a:cubicBezTo>
                  <a:cubicBezTo>
                    <a:pt x="996" y="2652"/>
                    <a:pt x="1445" y="1867"/>
                    <a:pt x="2125" y="1312"/>
                  </a:cubicBezTo>
                  <a:cubicBezTo>
                    <a:pt x="2171" y="1273"/>
                    <a:pt x="2225" y="1255"/>
                    <a:pt x="2278" y="1255"/>
                  </a:cubicBezTo>
                  <a:cubicBezTo>
                    <a:pt x="2357" y="1255"/>
                    <a:pt x="2433" y="1295"/>
                    <a:pt x="2479" y="1369"/>
                  </a:cubicBezTo>
                  <a:lnTo>
                    <a:pt x="3752" y="3580"/>
                  </a:lnTo>
                  <a:cubicBezTo>
                    <a:pt x="3895" y="3389"/>
                    <a:pt x="4116" y="3264"/>
                    <a:pt x="4345" y="3236"/>
                  </a:cubicBezTo>
                  <a:lnTo>
                    <a:pt x="3072" y="1025"/>
                  </a:lnTo>
                  <a:cubicBezTo>
                    <a:pt x="3005" y="900"/>
                    <a:pt x="3063" y="747"/>
                    <a:pt x="3197" y="690"/>
                  </a:cubicBezTo>
                  <a:cubicBezTo>
                    <a:pt x="3608" y="537"/>
                    <a:pt x="4041" y="460"/>
                    <a:pt x="4474" y="460"/>
                  </a:cubicBezTo>
                  <a:close/>
                  <a:moveTo>
                    <a:pt x="4470" y="1"/>
                  </a:moveTo>
                  <a:cubicBezTo>
                    <a:pt x="2795" y="1"/>
                    <a:pt x="1283" y="1015"/>
                    <a:pt x="642" y="2566"/>
                  </a:cubicBezTo>
                  <a:cubicBezTo>
                    <a:pt x="0" y="4106"/>
                    <a:pt x="354" y="5896"/>
                    <a:pt x="1541" y="7073"/>
                  </a:cubicBezTo>
                  <a:cubicBezTo>
                    <a:pt x="2335" y="7867"/>
                    <a:pt x="3394" y="8288"/>
                    <a:pt x="4473" y="8288"/>
                  </a:cubicBezTo>
                  <a:cubicBezTo>
                    <a:pt x="5007" y="8288"/>
                    <a:pt x="5545" y="8185"/>
                    <a:pt x="6058" y="7973"/>
                  </a:cubicBezTo>
                  <a:cubicBezTo>
                    <a:pt x="7609" y="7332"/>
                    <a:pt x="8614" y="5820"/>
                    <a:pt x="8614" y="4145"/>
                  </a:cubicBezTo>
                  <a:cubicBezTo>
                    <a:pt x="8614" y="1857"/>
                    <a:pt x="6767" y="1"/>
                    <a:pt x="447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Google Shape;10374;p65">
              <a:extLst>
                <a:ext uri="{FF2B5EF4-FFF2-40B4-BE49-F238E27FC236}">
                  <a16:creationId xmlns:a16="http://schemas.microsoft.com/office/drawing/2014/main" id="{98D60616-6E04-460A-B03F-7BD34AF3E279}"/>
                </a:ext>
              </a:extLst>
            </p:cNvPr>
            <p:cNvSpPr/>
            <p:nvPr/>
          </p:nvSpPr>
          <p:spPr>
            <a:xfrm>
              <a:off x="2390990" y="4408412"/>
              <a:ext cx="28177" cy="30934"/>
            </a:xfrm>
            <a:custGeom>
              <a:avLst/>
              <a:gdLst/>
              <a:ahLst/>
              <a:cxnLst/>
              <a:rect l="l" t="t" r="r" b="b"/>
              <a:pathLst>
                <a:path w="1073" h="1178" extrusionOk="0">
                  <a:moveTo>
                    <a:pt x="479" y="1"/>
                  </a:moveTo>
                  <a:lnTo>
                    <a:pt x="1" y="824"/>
                  </a:lnTo>
                  <a:cubicBezTo>
                    <a:pt x="230" y="862"/>
                    <a:pt x="450" y="986"/>
                    <a:pt x="594" y="1178"/>
                  </a:cubicBezTo>
                  <a:lnTo>
                    <a:pt x="1073" y="345"/>
                  </a:lnTo>
                  <a:cubicBezTo>
                    <a:pt x="900" y="192"/>
                    <a:pt x="690" y="77"/>
                    <a:pt x="479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Google Shape;10375;p65">
              <a:extLst>
                <a:ext uri="{FF2B5EF4-FFF2-40B4-BE49-F238E27FC236}">
                  <a16:creationId xmlns:a16="http://schemas.microsoft.com/office/drawing/2014/main" id="{A9EC7642-E729-4E68-92DD-D7F3D0132007}"/>
                </a:ext>
              </a:extLst>
            </p:cNvPr>
            <p:cNvSpPr/>
            <p:nvPr/>
          </p:nvSpPr>
          <p:spPr>
            <a:xfrm>
              <a:off x="2390990" y="4468731"/>
              <a:ext cx="28177" cy="30934"/>
            </a:xfrm>
            <a:custGeom>
              <a:avLst/>
              <a:gdLst/>
              <a:ahLst/>
              <a:cxnLst/>
              <a:rect l="l" t="t" r="r" b="b"/>
              <a:pathLst>
                <a:path w="1073" h="1178" extrusionOk="0">
                  <a:moveTo>
                    <a:pt x="594" y="0"/>
                  </a:moveTo>
                  <a:cubicBezTo>
                    <a:pt x="450" y="192"/>
                    <a:pt x="230" y="316"/>
                    <a:pt x="1" y="345"/>
                  </a:cubicBezTo>
                  <a:lnTo>
                    <a:pt x="479" y="1178"/>
                  </a:lnTo>
                  <a:cubicBezTo>
                    <a:pt x="690" y="1101"/>
                    <a:pt x="900" y="986"/>
                    <a:pt x="1073" y="833"/>
                  </a:cubicBezTo>
                  <a:lnTo>
                    <a:pt x="594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Google Shape;10376;p65">
              <a:extLst>
                <a:ext uri="{FF2B5EF4-FFF2-40B4-BE49-F238E27FC236}">
                  <a16:creationId xmlns:a16="http://schemas.microsoft.com/office/drawing/2014/main" id="{9A84D817-E5FF-42C2-85E2-321B279F93FF}"/>
                </a:ext>
              </a:extLst>
            </p:cNvPr>
            <p:cNvSpPr/>
            <p:nvPr/>
          </p:nvSpPr>
          <p:spPr>
            <a:xfrm>
              <a:off x="2410081" y="4444861"/>
              <a:ext cx="26181" cy="18119"/>
            </a:xfrm>
            <a:custGeom>
              <a:avLst/>
              <a:gdLst/>
              <a:ahLst/>
              <a:cxnLst/>
              <a:rect l="l" t="t" r="r" b="b"/>
              <a:pathLst>
                <a:path w="997" h="690" extrusionOk="0">
                  <a:moveTo>
                    <a:pt x="1" y="0"/>
                  </a:moveTo>
                  <a:cubicBezTo>
                    <a:pt x="39" y="115"/>
                    <a:pt x="68" y="230"/>
                    <a:pt x="68" y="345"/>
                  </a:cubicBezTo>
                  <a:cubicBezTo>
                    <a:pt x="68" y="469"/>
                    <a:pt x="39" y="584"/>
                    <a:pt x="1" y="689"/>
                  </a:cubicBezTo>
                  <a:lnTo>
                    <a:pt x="958" y="689"/>
                  </a:lnTo>
                  <a:cubicBezTo>
                    <a:pt x="996" y="469"/>
                    <a:pt x="996" y="230"/>
                    <a:pt x="95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Google Shape;10377;p65">
              <a:extLst>
                <a:ext uri="{FF2B5EF4-FFF2-40B4-BE49-F238E27FC236}">
                  <a16:creationId xmlns:a16="http://schemas.microsoft.com/office/drawing/2014/main" id="{804B0EF8-6833-4605-AE6B-3E55BE2FFE69}"/>
                </a:ext>
              </a:extLst>
            </p:cNvPr>
            <p:cNvSpPr/>
            <p:nvPr/>
          </p:nvSpPr>
          <p:spPr>
            <a:xfrm>
              <a:off x="2338969" y="4444861"/>
              <a:ext cx="26155" cy="18119"/>
            </a:xfrm>
            <a:custGeom>
              <a:avLst/>
              <a:gdLst/>
              <a:ahLst/>
              <a:cxnLst/>
              <a:rect l="l" t="t" r="r" b="b"/>
              <a:pathLst>
                <a:path w="996" h="690" extrusionOk="0">
                  <a:moveTo>
                    <a:pt x="39" y="0"/>
                  </a:moveTo>
                  <a:cubicBezTo>
                    <a:pt x="1" y="230"/>
                    <a:pt x="1" y="460"/>
                    <a:pt x="39" y="689"/>
                  </a:cubicBezTo>
                  <a:lnTo>
                    <a:pt x="996" y="689"/>
                  </a:lnTo>
                  <a:cubicBezTo>
                    <a:pt x="958" y="584"/>
                    <a:pt x="929" y="469"/>
                    <a:pt x="929" y="345"/>
                  </a:cubicBezTo>
                  <a:cubicBezTo>
                    <a:pt x="929" y="230"/>
                    <a:pt x="958" y="115"/>
                    <a:pt x="99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Google Shape;10378;p65">
              <a:extLst>
                <a:ext uri="{FF2B5EF4-FFF2-40B4-BE49-F238E27FC236}">
                  <a16:creationId xmlns:a16="http://schemas.microsoft.com/office/drawing/2014/main" id="{44E600E5-222D-4441-8A1A-DF3C25387DC0}"/>
                </a:ext>
              </a:extLst>
            </p:cNvPr>
            <p:cNvSpPr/>
            <p:nvPr/>
          </p:nvSpPr>
          <p:spPr>
            <a:xfrm>
              <a:off x="2356065" y="4408412"/>
              <a:ext cx="28177" cy="30934"/>
            </a:xfrm>
            <a:custGeom>
              <a:avLst/>
              <a:gdLst/>
              <a:ahLst/>
              <a:cxnLst/>
              <a:rect l="l" t="t" r="r" b="b"/>
              <a:pathLst>
                <a:path w="1073" h="1178" extrusionOk="0">
                  <a:moveTo>
                    <a:pt x="594" y="1"/>
                  </a:moveTo>
                  <a:cubicBezTo>
                    <a:pt x="374" y="77"/>
                    <a:pt x="173" y="192"/>
                    <a:pt x="0" y="345"/>
                  </a:cubicBezTo>
                  <a:lnTo>
                    <a:pt x="479" y="1178"/>
                  </a:lnTo>
                  <a:cubicBezTo>
                    <a:pt x="622" y="986"/>
                    <a:pt x="833" y="862"/>
                    <a:pt x="1072" y="824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Google Shape;10379;p65">
              <a:extLst>
                <a:ext uri="{FF2B5EF4-FFF2-40B4-BE49-F238E27FC236}">
                  <a16:creationId xmlns:a16="http://schemas.microsoft.com/office/drawing/2014/main" id="{6DD3A1EF-205C-4C4D-8901-DB8C5145CC96}"/>
                </a:ext>
              </a:extLst>
            </p:cNvPr>
            <p:cNvSpPr/>
            <p:nvPr/>
          </p:nvSpPr>
          <p:spPr>
            <a:xfrm>
              <a:off x="2356065" y="4468731"/>
              <a:ext cx="28177" cy="30934"/>
            </a:xfrm>
            <a:custGeom>
              <a:avLst/>
              <a:gdLst/>
              <a:ahLst/>
              <a:cxnLst/>
              <a:rect l="l" t="t" r="r" b="b"/>
              <a:pathLst>
                <a:path w="1073" h="1178" extrusionOk="0">
                  <a:moveTo>
                    <a:pt x="479" y="0"/>
                  </a:moveTo>
                  <a:lnTo>
                    <a:pt x="0" y="833"/>
                  </a:lnTo>
                  <a:cubicBezTo>
                    <a:pt x="173" y="986"/>
                    <a:pt x="374" y="1101"/>
                    <a:pt x="594" y="1178"/>
                  </a:cubicBezTo>
                  <a:lnTo>
                    <a:pt x="1072" y="345"/>
                  </a:lnTo>
                  <a:cubicBezTo>
                    <a:pt x="833" y="316"/>
                    <a:pt x="622" y="192"/>
                    <a:pt x="479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Google Shape;10380;p65">
              <a:extLst>
                <a:ext uri="{FF2B5EF4-FFF2-40B4-BE49-F238E27FC236}">
                  <a16:creationId xmlns:a16="http://schemas.microsoft.com/office/drawing/2014/main" id="{3C2A0E64-E48B-43FF-B3B6-581A6C9DCB37}"/>
                </a:ext>
              </a:extLst>
            </p:cNvPr>
            <p:cNvSpPr/>
            <p:nvPr/>
          </p:nvSpPr>
          <p:spPr>
            <a:xfrm>
              <a:off x="2338969" y="4417708"/>
              <a:ext cx="84977" cy="72583"/>
            </a:xfrm>
            <a:custGeom>
              <a:avLst/>
              <a:gdLst/>
              <a:ahLst/>
              <a:cxnLst/>
              <a:rect l="l" t="t" r="r" b="b"/>
              <a:pathLst>
                <a:path w="3236" h="2764" extrusionOk="0">
                  <a:moveTo>
                    <a:pt x="1850" y="919"/>
                  </a:moveTo>
                  <a:cubicBezTo>
                    <a:pt x="2089" y="919"/>
                    <a:pt x="2317" y="1101"/>
                    <a:pt x="2317" y="1379"/>
                  </a:cubicBezTo>
                  <a:cubicBezTo>
                    <a:pt x="2307" y="1637"/>
                    <a:pt x="2106" y="1838"/>
                    <a:pt x="1848" y="1838"/>
                  </a:cubicBezTo>
                  <a:lnTo>
                    <a:pt x="1848" y="1848"/>
                  </a:lnTo>
                  <a:cubicBezTo>
                    <a:pt x="1436" y="1848"/>
                    <a:pt x="1235" y="1350"/>
                    <a:pt x="1522" y="1053"/>
                  </a:cubicBezTo>
                  <a:cubicBezTo>
                    <a:pt x="1618" y="960"/>
                    <a:pt x="1736" y="919"/>
                    <a:pt x="1850" y="919"/>
                  </a:cubicBezTo>
                  <a:close/>
                  <a:moveTo>
                    <a:pt x="1848" y="1"/>
                  </a:moveTo>
                  <a:cubicBezTo>
                    <a:pt x="623" y="1"/>
                    <a:pt x="1" y="1494"/>
                    <a:pt x="871" y="2355"/>
                  </a:cubicBezTo>
                  <a:cubicBezTo>
                    <a:pt x="1154" y="2637"/>
                    <a:pt x="1501" y="2764"/>
                    <a:pt x="1842" y="2764"/>
                  </a:cubicBezTo>
                  <a:cubicBezTo>
                    <a:pt x="2553" y="2764"/>
                    <a:pt x="3235" y="2213"/>
                    <a:pt x="3235" y="1379"/>
                  </a:cubicBezTo>
                  <a:cubicBezTo>
                    <a:pt x="3235" y="623"/>
                    <a:pt x="2613" y="1"/>
                    <a:pt x="1848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Google Shape;10381;p65">
              <a:extLst>
                <a:ext uri="{FF2B5EF4-FFF2-40B4-BE49-F238E27FC236}">
                  <a16:creationId xmlns:a16="http://schemas.microsoft.com/office/drawing/2014/main" id="{92515463-3995-4C6C-9B5B-D7BA923A855B}"/>
                </a:ext>
              </a:extLst>
            </p:cNvPr>
            <p:cNvSpPr/>
            <p:nvPr/>
          </p:nvSpPr>
          <p:spPr>
            <a:xfrm>
              <a:off x="2355303" y="4429787"/>
              <a:ext cx="56564" cy="48423"/>
            </a:xfrm>
            <a:custGeom>
              <a:avLst/>
              <a:gdLst/>
              <a:ahLst/>
              <a:cxnLst/>
              <a:rect l="l" t="t" r="r" b="b"/>
              <a:pathLst>
                <a:path w="2154" h="1844" extrusionOk="0">
                  <a:moveTo>
                    <a:pt x="1228" y="459"/>
                  </a:moveTo>
                  <a:cubicBezTo>
                    <a:pt x="1467" y="459"/>
                    <a:pt x="1695" y="641"/>
                    <a:pt x="1695" y="919"/>
                  </a:cubicBezTo>
                  <a:cubicBezTo>
                    <a:pt x="1685" y="1177"/>
                    <a:pt x="1484" y="1378"/>
                    <a:pt x="1226" y="1378"/>
                  </a:cubicBezTo>
                  <a:lnTo>
                    <a:pt x="1226" y="1388"/>
                  </a:lnTo>
                  <a:cubicBezTo>
                    <a:pt x="814" y="1388"/>
                    <a:pt x="613" y="890"/>
                    <a:pt x="900" y="593"/>
                  </a:cubicBezTo>
                  <a:cubicBezTo>
                    <a:pt x="996" y="500"/>
                    <a:pt x="1114" y="459"/>
                    <a:pt x="1228" y="459"/>
                  </a:cubicBezTo>
                  <a:close/>
                  <a:moveTo>
                    <a:pt x="1226" y="0"/>
                  </a:moveTo>
                  <a:cubicBezTo>
                    <a:pt x="412" y="0"/>
                    <a:pt x="1" y="995"/>
                    <a:pt x="575" y="1570"/>
                  </a:cubicBezTo>
                  <a:cubicBezTo>
                    <a:pt x="764" y="1759"/>
                    <a:pt x="996" y="1843"/>
                    <a:pt x="1224" y="1843"/>
                  </a:cubicBezTo>
                  <a:cubicBezTo>
                    <a:pt x="1699" y="1843"/>
                    <a:pt x="2154" y="1475"/>
                    <a:pt x="2154" y="919"/>
                  </a:cubicBezTo>
                  <a:cubicBezTo>
                    <a:pt x="2154" y="412"/>
                    <a:pt x="1742" y="0"/>
                    <a:pt x="1226" y="0"/>
                  </a:cubicBezTo>
                  <a:close/>
                </a:path>
              </a:pathLst>
            </a:custGeom>
            <a:solidFill>
              <a:srgbClr val="9BAB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5" name="Google Shape;1177;p44">
            <a:extLst>
              <a:ext uri="{FF2B5EF4-FFF2-40B4-BE49-F238E27FC236}">
                <a16:creationId xmlns:a16="http://schemas.microsoft.com/office/drawing/2014/main" id="{44EC6752-DFF5-47F4-A40F-3B136B2A09FB}"/>
              </a:ext>
            </a:extLst>
          </p:cNvPr>
          <p:cNvSpPr txBox="1"/>
          <p:nvPr/>
        </p:nvSpPr>
        <p:spPr>
          <a:xfrm>
            <a:off x="959576" y="1910689"/>
            <a:ext cx="2982429" cy="191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Difficultés d’orientation</a:t>
            </a:r>
            <a:endParaRPr b="1" dirty="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56" name="Google Shape;1178;p44">
            <a:extLst>
              <a:ext uri="{FF2B5EF4-FFF2-40B4-BE49-F238E27FC236}">
                <a16:creationId xmlns:a16="http://schemas.microsoft.com/office/drawing/2014/main" id="{D791C6BC-4A18-4DCC-9FB7-E79A35EB1554}"/>
              </a:ext>
            </a:extLst>
          </p:cNvPr>
          <p:cNvSpPr txBox="1"/>
          <p:nvPr/>
        </p:nvSpPr>
        <p:spPr>
          <a:xfrm>
            <a:off x="973309" y="1974751"/>
            <a:ext cx="3625165" cy="1091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Mise en route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Installation des logiciels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Manque d’idées tâches à réaliser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Changement de binômes à chaque itération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fr-FR" sz="1200" dirty="0">
                <a:solidFill>
                  <a:srgbClr val="00B050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Entraide entre les membres de l’équipe progressive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à"/>
            </a:pPr>
            <a:r>
              <a:rPr lang="fr-FR" sz="1200" dirty="0">
                <a:solidFill>
                  <a:srgbClr val="00B050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Suggestions et conseils de Monsieur Cailloux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FR" sz="1200" dirty="0">
              <a:solidFill>
                <a:srgbClr val="00B050"/>
              </a:solidFill>
              <a:latin typeface="Didact Gothic"/>
              <a:ea typeface="Didact Gothic"/>
              <a:cs typeface="Didact Gothic"/>
              <a:sym typeface="Wingdings" panose="05000000000000000000" pitchFamily="2" charset="2"/>
            </a:endParaRPr>
          </a:p>
        </p:txBody>
      </p:sp>
      <p:grpSp>
        <p:nvGrpSpPr>
          <p:cNvPr id="57" name="Google Shape;16650;p69">
            <a:extLst>
              <a:ext uri="{FF2B5EF4-FFF2-40B4-BE49-F238E27FC236}">
                <a16:creationId xmlns:a16="http://schemas.microsoft.com/office/drawing/2014/main" id="{796F75DA-2890-420F-8ECA-71BA689439F8}"/>
              </a:ext>
            </a:extLst>
          </p:cNvPr>
          <p:cNvGrpSpPr/>
          <p:nvPr/>
        </p:nvGrpSpPr>
        <p:grpSpPr>
          <a:xfrm>
            <a:off x="4724018" y="877263"/>
            <a:ext cx="371650" cy="371624"/>
            <a:chOff x="3250786" y="1982386"/>
            <a:chExt cx="371650" cy="371624"/>
          </a:xfrm>
        </p:grpSpPr>
        <p:sp>
          <p:nvSpPr>
            <p:cNvPr id="58" name="Google Shape;16651;p69">
              <a:extLst>
                <a:ext uri="{FF2B5EF4-FFF2-40B4-BE49-F238E27FC236}">
                  <a16:creationId xmlns:a16="http://schemas.microsoft.com/office/drawing/2014/main" id="{3ECAE068-C1F5-424D-A615-F227734E4CD9}"/>
                </a:ext>
              </a:extLst>
            </p:cNvPr>
            <p:cNvSpPr/>
            <p:nvPr/>
          </p:nvSpPr>
          <p:spPr>
            <a:xfrm>
              <a:off x="3358634" y="2006215"/>
              <a:ext cx="179782" cy="164263"/>
            </a:xfrm>
            <a:custGeom>
              <a:avLst/>
              <a:gdLst/>
              <a:ahLst/>
              <a:cxnLst/>
              <a:rect l="l" t="t" r="r" b="b"/>
              <a:pathLst>
                <a:path w="6858" h="6266" extrusionOk="0">
                  <a:moveTo>
                    <a:pt x="6189" y="0"/>
                  </a:moveTo>
                  <a:cubicBezTo>
                    <a:pt x="6181" y="0"/>
                    <a:pt x="6173" y="0"/>
                    <a:pt x="6165" y="1"/>
                  </a:cubicBezTo>
                  <a:lnTo>
                    <a:pt x="679" y="1"/>
                  </a:lnTo>
                  <a:cubicBezTo>
                    <a:pt x="304" y="1"/>
                    <a:pt x="1" y="304"/>
                    <a:pt x="1" y="679"/>
                  </a:cubicBezTo>
                  <a:lnTo>
                    <a:pt x="1" y="4331"/>
                  </a:lnTo>
                  <a:cubicBezTo>
                    <a:pt x="1" y="4706"/>
                    <a:pt x="304" y="5024"/>
                    <a:pt x="679" y="5024"/>
                  </a:cubicBezTo>
                  <a:lnTo>
                    <a:pt x="2513" y="5024"/>
                  </a:lnTo>
                  <a:lnTo>
                    <a:pt x="4346" y="6237"/>
                  </a:lnTo>
                  <a:cubicBezTo>
                    <a:pt x="4370" y="6257"/>
                    <a:pt x="4396" y="6265"/>
                    <a:pt x="4421" y="6265"/>
                  </a:cubicBezTo>
                  <a:cubicBezTo>
                    <a:pt x="4485" y="6265"/>
                    <a:pt x="4540" y="6205"/>
                    <a:pt x="4519" y="6121"/>
                  </a:cubicBezTo>
                  <a:lnTo>
                    <a:pt x="4346" y="5024"/>
                  </a:lnTo>
                  <a:lnTo>
                    <a:pt x="6165" y="5024"/>
                  </a:lnTo>
                  <a:cubicBezTo>
                    <a:pt x="6554" y="5024"/>
                    <a:pt x="6858" y="4706"/>
                    <a:pt x="6858" y="4331"/>
                  </a:cubicBezTo>
                  <a:lnTo>
                    <a:pt x="6858" y="679"/>
                  </a:lnTo>
                  <a:cubicBezTo>
                    <a:pt x="6858" y="312"/>
                    <a:pt x="6554" y="0"/>
                    <a:pt x="6189" y="0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652;p69">
              <a:extLst>
                <a:ext uri="{FF2B5EF4-FFF2-40B4-BE49-F238E27FC236}">
                  <a16:creationId xmlns:a16="http://schemas.microsoft.com/office/drawing/2014/main" id="{A7AACC04-CC7D-4BAF-BD80-49CF50FC63A3}"/>
                </a:ext>
              </a:extLst>
            </p:cNvPr>
            <p:cNvSpPr/>
            <p:nvPr/>
          </p:nvSpPr>
          <p:spPr>
            <a:xfrm>
              <a:off x="3358634" y="2006215"/>
              <a:ext cx="167671" cy="119619"/>
            </a:xfrm>
            <a:custGeom>
              <a:avLst/>
              <a:gdLst/>
              <a:ahLst/>
              <a:cxnLst/>
              <a:rect l="l" t="t" r="r" b="b"/>
              <a:pathLst>
                <a:path w="6396" h="4563" extrusionOk="0">
                  <a:moveTo>
                    <a:pt x="679" y="1"/>
                  </a:moveTo>
                  <a:cubicBezTo>
                    <a:pt x="304" y="1"/>
                    <a:pt x="1" y="304"/>
                    <a:pt x="1" y="679"/>
                  </a:cubicBezTo>
                  <a:lnTo>
                    <a:pt x="1" y="4331"/>
                  </a:lnTo>
                  <a:cubicBezTo>
                    <a:pt x="1" y="4418"/>
                    <a:pt x="15" y="4490"/>
                    <a:pt x="44" y="4562"/>
                  </a:cubicBezTo>
                  <a:lnTo>
                    <a:pt x="5241" y="4562"/>
                  </a:lnTo>
                  <a:cubicBezTo>
                    <a:pt x="5876" y="4562"/>
                    <a:pt x="6396" y="4057"/>
                    <a:pt x="6396" y="3422"/>
                  </a:cubicBezTo>
                  <a:lnTo>
                    <a:pt x="6396" y="44"/>
                  </a:lnTo>
                  <a:cubicBezTo>
                    <a:pt x="6309" y="15"/>
                    <a:pt x="6237" y="1"/>
                    <a:pt x="6165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653;p69">
              <a:extLst>
                <a:ext uri="{FF2B5EF4-FFF2-40B4-BE49-F238E27FC236}">
                  <a16:creationId xmlns:a16="http://schemas.microsoft.com/office/drawing/2014/main" id="{8A382DBC-2692-41A6-B48C-6618D0FF37B8}"/>
                </a:ext>
              </a:extLst>
            </p:cNvPr>
            <p:cNvSpPr/>
            <p:nvPr/>
          </p:nvSpPr>
          <p:spPr>
            <a:xfrm>
              <a:off x="3251546" y="2150398"/>
              <a:ext cx="131730" cy="131704"/>
            </a:xfrm>
            <a:custGeom>
              <a:avLst/>
              <a:gdLst/>
              <a:ahLst/>
              <a:cxnLst/>
              <a:rect l="l" t="t" r="r" b="b"/>
              <a:pathLst>
                <a:path w="5025" h="5024" extrusionOk="0">
                  <a:moveTo>
                    <a:pt x="2512" y="0"/>
                  </a:moveTo>
                  <a:cubicBezTo>
                    <a:pt x="1415" y="0"/>
                    <a:pt x="607" y="881"/>
                    <a:pt x="535" y="1949"/>
                  </a:cubicBezTo>
                  <a:cubicBezTo>
                    <a:pt x="462" y="2729"/>
                    <a:pt x="304" y="3494"/>
                    <a:pt x="58" y="4244"/>
                  </a:cubicBezTo>
                  <a:cubicBezTo>
                    <a:pt x="1" y="4374"/>
                    <a:pt x="73" y="4533"/>
                    <a:pt x="203" y="4605"/>
                  </a:cubicBezTo>
                  <a:cubicBezTo>
                    <a:pt x="665" y="4807"/>
                    <a:pt x="1155" y="4952"/>
                    <a:pt x="1661" y="5024"/>
                  </a:cubicBezTo>
                  <a:lnTo>
                    <a:pt x="3364" y="5024"/>
                  </a:lnTo>
                  <a:cubicBezTo>
                    <a:pt x="3869" y="4952"/>
                    <a:pt x="4360" y="4807"/>
                    <a:pt x="4822" y="4605"/>
                  </a:cubicBezTo>
                  <a:cubicBezTo>
                    <a:pt x="4966" y="4533"/>
                    <a:pt x="5024" y="4374"/>
                    <a:pt x="4966" y="4244"/>
                  </a:cubicBezTo>
                  <a:cubicBezTo>
                    <a:pt x="4721" y="3494"/>
                    <a:pt x="4562" y="2729"/>
                    <a:pt x="4504" y="1949"/>
                  </a:cubicBezTo>
                  <a:cubicBezTo>
                    <a:pt x="4418" y="867"/>
                    <a:pt x="3609" y="0"/>
                    <a:pt x="2512" y="0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654;p69">
              <a:extLst>
                <a:ext uri="{FF2B5EF4-FFF2-40B4-BE49-F238E27FC236}">
                  <a16:creationId xmlns:a16="http://schemas.microsoft.com/office/drawing/2014/main" id="{7EECA711-D9CD-4422-92EE-F491B79AF9DB}"/>
                </a:ext>
              </a:extLst>
            </p:cNvPr>
            <p:cNvSpPr/>
            <p:nvPr/>
          </p:nvSpPr>
          <p:spPr>
            <a:xfrm>
              <a:off x="3287487" y="2150398"/>
              <a:ext cx="95790" cy="131704"/>
            </a:xfrm>
            <a:custGeom>
              <a:avLst/>
              <a:gdLst/>
              <a:ahLst/>
              <a:cxnLst/>
              <a:rect l="l" t="t" r="r" b="b"/>
              <a:pathLst>
                <a:path w="3654" h="5024" extrusionOk="0">
                  <a:moveTo>
                    <a:pt x="1141" y="0"/>
                  </a:moveTo>
                  <a:cubicBezTo>
                    <a:pt x="304" y="0"/>
                    <a:pt x="1" y="1155"/>
                    <a:pt x="723" y="1588"/>
                  </a:cubicBezTo>
                  <a:cubicBezTo>
                    <a:pt x="752" y="1588"/>
                    <a:pt x="780" y="1603"/>
                    <a:pt x="795" y="1617"/>
                  </a:cubicBezTo>
                  <a:lnTo>
                    <a:pt x="1430" y="5024"/>
                  </a:lnTo>
                  <a:lnTo>
                    <a:pt x="1993" y="5024"/>
                  </a:lnTo>
                  <a:cubicBezTo>
                    <a:pt x="2498" y="4952"/>
                    <a:pt x="2989" y="4807"/>
                    <a:pt x="3451" y="4605"/>
                  </a:cubicBezTo>
                  <a:cubicBezTo>
                    <a:pt x="3595" y="4533"/>
                    <a:pt x="3653" y="4374"/>
                    <a:pt x="3595" y="4244"/>
                  </a:cubicBezTo>
                  <a:cubicBezTo>
                    <a:pt x="3350" y="3494"/>
                    <a:pt x="3191" y="2729"/>
                    <a:pt x="3119" y="1949"/>
                  </a:cubicBezTo>
                  <a:cubicBezTo>
                    <a:pt x="3047" y="867"/>
                    <a:pt x="2238" y="0"/>
                    <a:pt x="1141" y="0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655;p69">
              <a:extLst>
                <a:ext uri="{FF2B5EF4-FFF2-40B4-BE49-F238E27FC236}">
                  <a16:creationId xmlns:a16="http://schemas.microsoft.com/office/drawing/2014/main" id="{8294634B-1D7F-4258-9759-CFA27D8463EB}"/>
                </a:ext>
              </a:extLst>
            </p:cNvPr>
            <p:cNvSpPr/>
            <p:nvPr/>
          </p:nvSpPr>
          <p:spPr>
            <a:xfrm>
              <a:off x="3251179" y="2249910"/>
              <a:ext cx="131337" cy="104100"/>
            </a:xfrm>
            <a:custGeom>
              <a:avLst/>
              <a:gdLst/>
              <a:ahLst/>
              <a:cxnLst/>
              <a:rect l="l" t="t" r="r" b="b"/>
              <a:pathLst>
                <a:path w="5010" h="3971" extrusionOk="0">
                  <a:moveTo>
                    <a:pt x="1675" y="1"/>
                  </a:moveTo>
                  <a:lnTo>
                    <a:pt x="1675" y="838"/>
                  </a:lnTo>
                  <a:cubicBezTo>
                    <a:pt x="1675" y="1055"/>
                    <a:pt x="1545" y="1242"/>
                    <a:pt x="1357" y="1343"/>
                  </a:cubicBezTo>
                  <a:lnTo>
                    <a:pt x="462" y="1791"/>
                  </a:lnTo>
                  <a:cubicBezTo>
                    <a:pt x="173" y="1935"/>
                    <a:pt x="0" y="2224"/>
                    <a:pt x="0" y="2542"/>
                  </a:cubicBezTo>
                  <a:lnTo>
                    <a:pt x="0" y="3696"/>
                  </a:lnTo>
                  <a:cubicBezTo>
                    <a:pt x="0" y="3841"/>
                    <a:pt x="116" y="3971"/>
                    <a:pt x="274" y="3971"/>
                  </a:cubicBezTo>
                  <a:lnTo>
                    <a:pt x="4735" y="3971"/>
                  </a:lnTo>
                  <a:cubicBezTo>
                    <a:pt x="4894" y="3971"/>
                    <a:pt x="5009" y="3841"/>
                    <a:pt x="5009" y="3696"/>
                  </a:cubicBezTo>
                  <a:lnTo>
                    <a:pt x="5009" y="2542"/>
                  </a:lnTo>
                  <a:cubicBezTo>
                    <a:pt x="5009" y="2224"/>
                    <a:pt x="4836" y="1935"/>
                    <a:pt x="4562" y="1791"/>
                  </a:cubicBezTo>
                  <a:lnTo>
                    <a:pt x="3652" y="1343"/>
                  </a:lnTo>
                  <a:cubicBezTo>
                    <a:pt x="3465" y="1242"/>
                    <a:pt x="3349" y="1055"/>
                    <a:pt x="3349" y="838"/>
                  </a:cubicBezTo>
                  <a:lnTo>
                    <a:pt x="3349" y="1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656;p69">
              <a:extLst>
                <a:ext uri="{FF2B5EF4-FFF2-40B4-BE49-F238E27FC236}">
                  <a16:creationId xmlns:a16="http://schemas.microsoft.com/office/drawing/2014/main" id="{909F856B-E338-4798-8F3A-03AA476F98DA}"/>
                </a:ext>
              </a:extLst>
            </p:cNvPr>
            <p:cNvSpPr/>
            <p:nvPr/>
          </p:nvSpPr>
          <p:spPr>
            <a:xfrm>
              <a:off x="3294303" y="2249910"/>
              <a:ext cx="44697" cy="29544"/>
            </a:xfrm>
            <a:custGeom>
              <a:avLst/>
              <a:gdLst/>
              <a:ahLst/>
              <a:cxnLst/>
              <a:rect l="l" t="t" r="r" b="b"/>
              <a:pathLst>
                <a:path w="1705" h="1127" extrusionOk="0">
                  <a:moveTo>
                    <a:pt x="30" y="1"/>
                  </a:moveTo>
                  <a:lnTo>
                    <a:pt x="30" y="838"/>
                  </a:lnTo>
                  <a:cubicBezTo>
                    <a:pt x="15" y="867"/>
                    <a:pt x="15" y="910"/>
                    <a:pt x="1" y="939"/>
                  </a:cubicBezTo>
                  <a:cubicBezTo>
                    <a:pt x="275" y="1055"/>
                    <a:pt x="564" y="1112"/>
                    <a:pt x="852" y="1127"/>
                  </a:cubicBezTo>
                  <a:cubicBezTo>
                    <a:pt x="1141" y="1112"/>
                    <a:pt x="1430" y="1055"/>
                    <a:pt x="1704" y="939"/>
                  </a:cubicBezTo>
                  <a:cubicBezTo>
                    <a:pt x="1704" y="910"/>
                    <a:pt x="1690" y="867"/>
                    <a:pt x="1690" y="838"/>
                  </a:cubicBezTo>
                  <a:lnTo>
                    <a:pt x="1690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657;p69">
              <a:extLst>
                <a:ext uri="{FF2B5EF4-FFF2-40B4-BE49-F238E27FC236}">
                  <a16:creationId xmlns:a16="http://schemas.microsoft.com/office/drawing/2014/main" id="{6DB443DB-6327-44C9-95CC-C442CE6AF71A}"/>
                </a:ext>
              </a:extLst>
            </p:cNvPr>
            <p:cNvSpPr/>
            <p:nvPr/>
          </p:nvSpPr>
          <p:spPr>
            <a:xfrm>
              <a:off x="3251179" y="2288525"/>
              <a:ext cx="131337" cy="65485"/>
            </a:xfrm>
            <a:custGeom>
              <a:avLst/>
              <a:gdLst/>
              <a:ahLst/>
              <a:cxnLst/>
              <a:rect l="l" t="t" r="r" b="b"/>
              <a:pathLst>
                <a:path w="5010" h="2498" extrusionOk="0">
                  <a:moveTo>
                    <a:pt x="1097" y="0"/>
                  </a:moveTo>
                  <a:lnTo>
                    <a:pt x="462" y="318"/>
                  </a:lnTo>
                  <a:cubicBezTo>
                    <a:pt x="173" y="462"/>
                    <a:pt x="0" y="751"/>
                    <a:pt x="0" y="1069"/>
                  </a:cubicBezTo>
                  <a:lnTo>
                    <a:pt x="0" y="2223"/>
                  </a:lnTo>
                  <a:cubicBezTo>
                    <a:pt x="0" y="2368"/>
                    <a:pt x="130" y="2498"/>
                    <a:pt x="274" y="2498"/>
                  </a:cubicBezTo>
                  <a:lnTo>
                    <a:pt x="4735" y="2498"/>
                  </a:lnTo>
                  <a:cubicBezTo>
                    <a:pt x="4894" y="2498"/>
                    <a:pt x="5009" y="2368"/>
                    <a:pt x="5009" y="2223"/>
                  </a:cubicBezTo>
                  <a:lnTo>
                    <a:pt x="5009" y="1069"/>
                  </a:lnTo>
                  <a:cubicBezTo>
                    <a:pt x="5009" y="751"/>
                    <a:pt x="4836" y="462"/>
                    <a:pt x="4562" y="318"/>
                  </a:cubicBezTo>
                  <a:lnTo>
                    <a:pt x="3912" y="0"/>
                  </a:lnTo>
                  <a:cubicBezTo>
                    <a:pt x="3580" y="513"/>
                    <a:pt x="3042" y="769"/>
                    <a:pt x="2505" y="769"/>
                  </a:cubicBezTo>
                  <a:cubicBezTo>
                    <a:pt x="1967" y="769"/>
                    <a:pt x="1429" y="513"/>
                    <a:pt x="1097" y="0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658;p69">
              <a:extLst>
                <a:ext uri="{FF2B5EF4-FFF2-40B4-BE49-F238E27FC236}">
                  <a16:creationId xmlns:a16="http://schemas.microsoft.com/office/drawing/2014/main" id="{B0A3B5D9-21CA-48E7-82C5-7A31E3BEA6B8}"/>
                </a:ext>
              </a:extLst>
            </p:cNvPr>
            <p:cNvSpPr/>
            <p:nvPr/>
          </p:nvSpPr>
          <p:spPr>
            <a:xfrm>
              <a:off x="3272728" y="2192604"/>
              <a:ext cx="87820" cy="72091"/>
            </a:xfrm>
            <a:custGeom>
              <a:avLst/>
              <a:gdLst/>
              <a:ahLst/>
              <a:cxnLst/>
              <a:rect l="l" t="t" r="r" b="b"/>
              <a:pathLst>
                <a:path w="3350" h="2750" extrusionOk="0">
                  <a:moveTo>
                    <a:pt x="1300" y="1"/>
                  </a:moveTo>
                  <a:cubicBezTo>
                    <a:pt x="1191" y="1"/>
                    <a:pt x="1089" y="68"/>
                    <a:pt x="1040" y="166"/>
                  </a:cubicBezTo>
                  <a:cubicBezTo>
                    <a:pt x="954" y="354"/>
                    <a:pt x="824" y="527"/>
                    <a:pt x="665" y="671"/>
                  </a:cubicBezTo>
                  <a:cubicBezTo>
                    <a:pt x="506" y="801"/>
                    <a:pt x="347" y="917"/>
                    <a:pt x="174" y="1003"/>
                  </a:cubicBezTo>
                  <a:cubicBezTo>
                    <a:pt x="59" y="1061"/>
                    <a:pt x="1" y="1176"/>
                    <a:pt x="15" y="1292"/>
                  </a:cubicBezTo>
                  <a:cubicBezTo>
                    <a:pt x="131" y="2129"/>
                    <a:pt x="838" y="2750"/>
                    <a:pt x="1675" y="2750"/>
                  </a:cubicBezTo>
                  <a:cubicBezTo>
                    <a:pt x="2556" y="2750"/>
                    <a:pt x="3278" y="2086"/>
                    <a:pt x="3350" y="1205"/>
                  </a:cubicBezTo>
                  <a:cubicBezTo>
                    <a:pt x="3350" y="1119"/>
                    <a:pt x="3321" y="1032"/>
                    <a:pt x="3249" y="989"/>
                  </a:cubicBezTo>
                  <a:cubicBezTo>
                    <a:pt x="2700" y="527"/>
                    <a:pt x="2051" y="195"/>
                    <a:pt x="1358" y="7"/>
                  </a:cubicBezTo>
                  <a:cubicBezTo>
                    <a:pt x="1338" y="3"/>
                    <a:pt x="1319" y="1"/>
                    <a:pt x="1300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659;p69">
              <a:extLst>
                <a:ext uri="{FF2B5EF4-FFF2-40B4-BE49-F238E27FC236}">
                  <a16:creationId xmlns:a16="http://schemas.microsoft.com/office/drawing/2014/main" id="{89C9E1E2-BA39-4C84-8B79-48267580C317}"/>
                </a:ext>
              </a:extLst>
            </p:cNvPr>
            <p:cNvSpPr/>
            <p:nvPr/>
          </p:nvSpPr>
          <p:spPr>
            <a:xfrm>
              <a:off x="3272728" y="2192814"/>
              <a:ext cx="87820" cy="71515"/>
            </a:xfrm>
            <a:custGeom>
              <a:avLst/>
              <a:gdLst/>
              <a:ahLst/>
              <a:cxnLst/>
              <a:rect l="l" t="t" r="r" b="b"/>
              <a:pathLst>
                <a:path w="3350" h="2728" extrusionOk="0">
                  <a:moveTo>
                    <a:pt x="1280" y="1"/>
                  </a:moveTo>
                  <a:cubicBezTo>
                    <a:pt x="1179" y="1"/>
                    <a:pt x="1086" y="66"/>
                    <a:pt x="1040" y="158"/>
                  </a:cubicBezTo>
                  <a:cubicBezTo>
                    <a:pt x="968" y="288"/>
                    <a:pt x="882" y="418"/>
                    <a:pt x="780" y="533"/>
                  </a:cubicBezTo>
                  <a:cubicBezTo>
                    <a:pt x="752" y="577"/>
                    <a:pt x="708" y="620"/>
                    <a:pt x="665" y="663"/>
                  </a:cubicBezTo>
                  <a:cubicBezTo>
                    <a:pt x="506" y="793"/>
                    <a:pt x="347" y="909"/>
                    <a:pt x="160" y="995"/>
                  </a:cubicBezTo>
                  <a:cubicBezTo>
                    <a:pt x="59" y="1053"/>
                    <a:pt x="1" y="1168"/>
                    <a:pt x="15" y="1284"/>
                  </a:cubicBezTo>
                  <a:cubicBezTo>
                    <a:pt x="116" y="2020"/>
                    <a:pt x="679" y="2612"/>
                    <a:pt x="1416" y="2727"/>
                  </a:cubicBezTo>
                  <a:cubicBezTo>
                    <a:pt x="1040" y="2482"/>
                    <a:pt x="824" y="2063"/>
                    <a:pt x="853" y="1630"/>
                  </a:cubicBezTo>
                  <a:lnTo>
                    <a:pt x="853" y="1226"/>
                  </a:lnTo>
                  <a:cubicBezTo>
                    <a:pt x="910" y="1183"/>
                    <a:pt x="968" y="1140"/>
                    <a:pt x="1040" y="1082"/>
                  </a:cubicBezTo>
                  <a:cubicBezTo>
                    <a:pt x="1185" y="937"/>
                    <a:pt x="1329" y="779"/>
                    <a:pt x="1430" y="605"/>
                  </a:cubicBezTo>
                  <a:cubicBezTo>
                    <a:pt x="1964" y="779"/>
                    <a:pt x="2455" y="1039"/>
                    <a:pt x="2888" y="1399"/>
                  </a:cubicBezTo>
                  <a:cubicBezTo>
                    <a:pt x="2946" y="1443"/>
                    <a:pt x="3076" y="1573"/>
                    <a:pt x="3220" y="1703"/>
                  </a:cubicBezTo>
                  <a:cubicBezTo>
                    <a:pt x="3292" y="1544"/>
                    <a:pt x="3336" y="1371"/>
                    <a:pt x="3350" y="1197"/>
                  </a:cubicBezTo>
                  <a:cubicBezTo>
                    <a:pt x="3350" y="1111"/>
                    <a:pt x="3321" y="1024"/>
                    <a:pt x="3249" y="981"/>
                  </a:cubicBezTo>
                  <a:cubicBezTo>
                    <a:pt x="2700" y="519"/>
                    <a:pt x="2051" y="187"/>
                    <a:pt x="1358" y="14"/>
                  </a:cubicBezTo>
                  <a:cubicBezTo>
                    <a:pt x="1332" y="5"/>
                    <a:pt x="1306" y="1"/>
                    <a:pt x="1280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660;p69">
              <a:extLst>
                <a:ext uri="{FF2B5EF4-FFF2-40B4-BE49-F238E27FC236}">
                  <a16:creationId xmlns:a16="http://schemas.microsoft.com/office/drawing/2014/main" id="{FC810484-BC5C-474B-8E85-4830D4E8D245}"/>
                </a:ext>
              </a:extLst>
            </p:cNvPr>
            <p:cNvSpPr/>
            <p:nvPr/>
          </p:nvSpPr>
          <p:spPr>
            <a:xfrm>
              <a:off x="3250786" y="2303284"/>
              <a:ext cx="29544" cy="50726"/>
            </a:xfrm>
            <a:custGeom>
              <a:avLst/>
              <a:gdLst/>
              <a:ahLst/>
              <a:cxnLst/>
              <a:rect l="l" t="t" r="r" b="b"/>
              <a:pathLst>
                <a:path w="1127" h="1935" extrusionOk="0">
                  <a:moveTo>
                    <a:pt x="174" y="0"/>
                  </a:moveTo>
                  <a:cubicBezTo>
                    <a:pt x="58" y="145"/>
                    <a:pt x="1" y="332"/>
                    <a:pt x="1" y="506"/>
                  </a:cubicBezTo>
                  <a:lnTo>
                    <a:pt x="1" y="1660"/>
                  </a:lnTo>
                  <a:cubicBezTo>
                    <a:pt x="1" y="1805"/>
                    <a:pt x="131" y="1935"/>
                    <a:pt x="289" y="1935"/>
                  </a:cubicBezTo>
                  <a:lnTo>
                    <a:pt x="1127" y="1935"/>
                  </a:lnTo>
                  <a:lnTo>
                    <a:pt x="1127" y="1025"/>
                  </a:lnTo>
                  <a:cubicBezTo>
                    <a:pt x="1112" y="866"/>
                    <a:pt x="1040" y="708"/>
                    <a:pt x="910" y="592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6661;p69">
              <a:extLst>
                <a:ext uri="{FF2B5EF4-FFF2-40B4-BE49-F238E27FC236}">
                  <a16:creationId xmlns:a16="http://schemas.microsoft.com/office/drawing/2014/main" id="{416EEE1C-2098-4BE0-9D52-86FBDC79827F}"/>
                </a:ext>
              </a:extLst>
            </p:cNvPr>
            <p:cNvSpPr/>
            <p:nvPr/>
          </p:nvSpPr>
          <p:spPr>
            <a:xfrm>
              <a:off x="3353339" y="2303284"/>
              <a:ext cx="29177" cy="50726"/>
            </a:xfrm>
            <a:custGeom>
              <a:avLst/>
              <a:gdLst/>
              <a:ahLst/>
              <a:cxnLst/>
              <a:rect l="l" t="t" r="r" b="b"/>
              <a:pathLst>
                <a:path w="1113" h="1935" extrusionOk="0">
                  <a:moveTo>
                    <a:pt x="939" y="0"/>
                  </a:moveTo>
                  <a:lnTo>
                    <a:pt x="203" y="592"/>
                  </a:lnTo>
                  <a:cubicBezTo>
                    <a:pt x="73" y="708"/>
                    <a:pt x="1" y="866"/>
                    <a:pt x="1" y="1025"/>
                  </a:cubicBezTo>
                  <a:lnTo>
                    <a:pt x="1" y="1935"/>
                  </a:lnTo>
                  <a:lnTo>
                    <a:pt x="838" y="1935"/>
                  </a:lnTo>
                  <a:cubicBezTo>
                    <a:pt x="982" y="1935"/>
                    <a:pt x="1112" y="1805"/>
                    <a:pt x="1112" y="1660"/>
                  </a:cubicBezTo>
                  <a:lnTo>
                    <a:pt x="1112" y="506"/>
                  </a:lnTo>
                  <a:cubicBezTo>
                    <a:pt x="1112" y="332"/>
                    <a:pt x="1054" y="145"/>
                    <a:pt x="939" y="0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6662;p69">
              <a:extLst>
                <a:ext uri="{FF2B5EF4-FFF2-40B4-BE49-F238E27FC236}">
                  <a16:creationId xmlns:a16="http://schemas.microsoft.com/office/drawing/2014/main" id="{D2319B85-68A4-4D96-95F5-F0507817E209}"/>
                </a:ext>
              </a:extLst>
            </p:cNvPr>
            <p:cNvSpPr/>
            <p:nvPr/>
          </p:nvSpPr>
          <p:spPr>
            <a:xfrm>
              <a:off x="3499802" y="2163636"/>
              <a:ext cx="36360" cy="79117"/>
            </a:xfrm>
            <a:custGeom>
              <a:avLst/>
              <a:gdLst/>
              <a:ahLst/>
              <a:cxnLst/>
              <a:rect l="l" t="t" r="r" b="b"/>
              <a:pathLst>
                <a:path w="1387" h="3018" extrusionOk="0">
                  <a:moveTo>
                    <a:pt x="825" y="0"/>
                  </a:moveTo>
                  <a:cubicBezTo>
                    <a:pt x="362" y="0"/>
                    <a:pt x="0" y="370"/>
                    <a:pt x="15" y="823"/>
                  </a:cubicBezTo>
                  <a:lnTo>
                    <a:pt x="15" y="1026"/>
                  </a:lnTo>
                  <a:cubicBezTo>
                    <a:pt x="0" y="1257"/>
                    <a:pt x="44" y="1502"/>
                    <a:pt x="116" y="1718"/>
                  </a:cubicBezTo>
                  <a:lnTo>
                    <a:pt x="563" y="3018"/>
                  </a:lnTo>
                  <a:lnTo>
                    <a:pt x="1386" y="3018"/>
                  </a:lnTo>
                  <a:lnTo>
                    <a:pt x="1386" y="1"/>
                  </a:lnTo>
                  <a:lnTo>
                    <a:pt x="852" y="1"/>
                  </a:lnTo>
                  <a:cubicBezTo>
                    <a:pt x="843" y="0"/>
                    <a:pt x="834" y="0"/>
                    <a:pt x="825" y="0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663;p69">
              <a:extLst>
                <a:ext uri="{FF2B5EF4-FFF2-40B4-BE49-F238E27FC236}">
                  <a16:creationId xmlns:a16="http://schemas.microsoft.com/office/drawing/2014/main" id="{F0EA6A4E-9C6D-4491-94AD-60D63C86CD54}"/>
                </a:ext>
              </a:extLst>
            </p:cNvPr>
            <p:cNvSpPr/>
            <p:nvPr/>
          </p:nvSpPr>
          <p:spPr>
            <a:xfrm>
              <a:off x="3514561" y="2156821"/>
              <a:ext cx="85933" cy="85933"/>
            </a:xfrm>
            <a:custGeom>
              <a:avLst/>
              <a:gdLst/>
              <a:ahLst/>
              <a:cxnLst/>
              <a:rect l="l" t="t" r="r" b="b"/>
              <a:pathLst>
                <a:path w="3278" h="3278" extrusionOk="0">
                  <a:moveTo>
                    <a:pt x="823" y="1"/>
                  </a:moveTo>
                  <a:cubicBezTo>
                    <a:pt x="361" y="1"/>
                    <a:pt x="0" y="362"/>
                    <a:pt x="0" y="824"/>
                  </a:cubicBezTo>
                  <a:cubicBezTo>
                    <a:pt x="0" y="1112"/>
                    <a:pt x="246" y="1358"/>
                    <a:pt x="534" y="1358"/>
                  </a:cubicBezTo>
                  <a:lnTo>
                    <a:pt x="2729" y="3278"/>
                  </a:lnTo>
                  <a:lnTo>
                    <a:pt x="3190" y="1661"/>
                  </a:lnTo>
                  <a:cubicBezTo>
                    <a:pt x="3248" y="1459"/>
                    <a:pt x="3277" y="1257"/>
                    <a:pt x="3277" y="1055"/>
                  </a:cubicBezTo>
                  <a:lnTo>
                    <a:pt x="3277" y="535"/>
                  </a:lnTo>
                  <a:cubicBezTo>
                    <a:pt x="3277" y="246"/>
                    <a:pt x="3032" y="1"/>
                    <a:pt x="2743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664;p69">
              <a:extLst>
                <a:ext uri="{FF2B5EF4-FFF2-40B4-BE49-F238E27FC236}">
                  <a16:creationId xmlns:a16="http://schemas.microsoft.com/office/drawing/2014/main" id="{3109D790-1472-410F-8FED-ED3855561FD4}"/>
                </a:ext>
              </a:extLst>
            </p:cNvPr>
            <p:cNvSpPr/>
            <p:nvPr/>
          </p:nvSpPr>
          <p:spPr>
            <a:xfrm>
              <a:off x="3528560" y="2264302"/>
              <a:ext cx="43150" cy="31825"/>
            </a:xfrm>
            <a:custGeom>
              <a:avLst/>
              <a:gdLst/>
              <a:ahLst/>
              <a:cxnLst/>
              <a:rect l="l" t="t" r="r" b="b"/>
              <a:pathLst>
                <a:path w="1646" h="1214" extrusionOk="0">
                  <a:moveTo>
                    <a:pt x="0" y="0"/>
                  </a:moveTo>
                  <a:lnTo>
                    <a:pt x="0" y="1213"/>
                  </a:lnTo>
                  <a:lnTo>
                    <a:pt x="1646" y="1213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665;p69">
              <a:extLst>
                <a:ext uri="{FF2B5EF4-FFF2-40B4-BE49-F238E27FC236}">
                  <a16:creationId xmlns:a16="http://schemas.microsoft.com/office/drawing/2014/main" id="{C00397C5-53EF-4495-9972-1AA3C369CCC2}"/>
                </a:ext>
              </a:extLst>
            </p:cNvPr>
            <p:cNvSpPr/>
            <p:nvPr/>
          </p:nvSpPr>
          <p:spPr>
            <a:xfrm>
              <a:off x="3528560" y="2264302"/>
              <a:ext cx="43150" cy="17538"/>
            </a:xfrm>
            <a:custGeom>
              <a:avLst/>
              <a:gdLst/>
              <a:ahLst/>
              <a:cxnLst/>
              <a:rect l="l" t="t" r="r" b="b"/>
              <a:pathLst>
                <a:path w="1646" h="669" extrusionOk="0">
                  <a:moveTo>
                    <a:pt x="0" y="0"/>
                  </a:moveTo>
                  <a:lnTo>
                    <a:pt x="0" y="506"/>
                  </a:lnTo>
                  <a:cubicBezTo>
                    <a:pt x="267" y="614"/>
                    <a:pt x="549" y="668"/>
                    <a:pt x="829" y="668"/>
                  </a:cubicBezTo>
                  <a:cubicBezTo>
                    <a:pt x="1108" y="668"/>
                    <a:pt x="1386" y="614"/>
                    <a:pt x="1646" y="506"/>
                  </a:cubicBezTo>
                  <a:lnTo>
                    <a:pt x="1646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666;p69">
              <a:extLst>
                <a:ext uri="{FF2B5EF4-FFF2-40B4-BE49-F238E27FC236}">
                  <a16:creationId xmlns:a16="http://schemas.microsoft.com/office/drawing/2014/main" id="{248EB447-7A50-49CC-94EC-92C9C79DBB3B}"/>
                </a:ext>
              </a:extLst>
            </p:cNvPr>
            <p:cNvSpPr/>
            <p:nvPr/>
          </p:nvSpPr>
          <p:spPr>
            <a:xfrm>
              <a:off x="3478594" y="2281709"/>
              <a:ext cx="143842" cy="72301"/>
            </a:xfrm>
            <a:custGeom>
              <a:avLst/>
              <a:gdLst/>
              <a:ahLst/>
              <a:cxnLst/>
              <a:rect l="l" t="t" r="r" b="b"/>
              <a:pathLst>
                <a:path w="5487" h="2758" extrusionOk="0">
                  <a:moveTo>
                    <a:pt x="1921" y="0"/>
                  </a:moveTo>
                  <a:lnTo>
                    <a:pt x="593" y="376"/>
                  </a:lnTo>
                  <a:cubicBezTo>
                    <a:pt x="246" y="477"/>
                    <a:pt x="1" y="794"/>
                    <a:pt x="1" y="1170"/>
                  </a:cubicBezTo>
                  <a:lnTo>
                    <a:pt x="1" y="2483"/>
                  </a:lnTo>
                  <a:cubicBezTo>
                    <a:pt x="1" y="2642"/>
                    <a:pt x="116" y="2758"/>
                    <a:pt x="275" y="2758"/>
                  </a:cubicBezTo>
                  <a:lnTo>
                    <a:pt x="5212" y="2758"/>
                  </a:lnTo>
                  <a:cubicBezTo>
                    <a:pt x="5356" y="2758"/>
                    <a:pt x="5486" y="2642"/>
                    <a:pt x="5486" y="2483"/>
                  </a:cubicBezTo>
                  <a:lnTo>
                    <a:pt x="5486" y="1170"/>
                  </a:lnTo>
                  <a:cubicBezTo>
                    <a:pt x="5472" y="794"/>
                    <a:pt x="5226" y="477"/>
                    <a:pt x="4880" y="376"/>
                  </a:cubicBezTo>
                  <a:lnTo>
                    <a:pt x="3552" y="0"/>
                  </a:lnTo>
                  <a:lnTo>
                    <a:pt x="2744" y="549"/>
                  </a:lnTo>
                  <a:lnTo>
                    <a:pt x="1921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667;p69">
              <a:extLst>
                <a:ext uri="{FF2B5EF4-FFF2-40B4-BE49-F238E27FC236}">
                  <a16:creationId xmlns:a16="http://schemas.microsoft.com/office/drawing/2014/main" id="{92161688-06A4-4051-A8D1-D11999A38624}"/>
                </a:ext>
              </a:extLst>
            </p:cNvPr>
            <p:cNvSpPr/>
            <p:nvPr/>
          </p:nvSpPr>
          <p:spPr>
            <a:xfrm>
              <a:off x="3542926" y="2296101"/>
              <a:ext cx="14418" cy="57909"/>
            </a:xfrm>
            <a:custGeom>
              <a:avLst/>
              <a:gdLst/>
              <a:ahLst/>
              <a:cxnLst/>
              <a:rect l="l" t="t" r="r" b="b"/>
              <a:pathLst>
                <a:path w="550" h="2209" extrusionOk="0">
                  <a:moveTo>
                    <a:pt x="145" y="0"/>
                  </a:moveTo>
                  <a:lnTo>
                    <a:pt x="1" y="2209"/>
                  </a:lnTo>
                  <a:lnTo>
                    <a:pt x="549" y="2209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668;p69">
              <a:extLst>
                <a:ext uri="{FF2B5EF4-FFF2-40B4-BE49-F238E27FC236}">
                  <a16:creationId xmlns:a16="http://schemas.microsoft.com/office/drawing/2014/main" id="{70217E0A-600D-4E11-AF1F-2BDF603EA13E}"/>
                </a:ext>
              </a:extLst>
            </p:cNvPr>
            <p:cNvSpPr/>
            <p:nvPr/>
          </p:nvSpPr>
          <p:spPr>
            <a:xfrm>
              <a:off x="3507352" y="2192394"/>
              <a:ext cx="85933" cy="79117"/>
            </a:xfrm>
            <a:custGeom>
              <a:avLst/>
              <a:gdLst/>
              <a:ahLst/>
              <a:cxnLst/>
              <a:rect l="l" t="t" r="r" b="b"/>
              <a:pathLst>
                <a:path w="3278" h="3018" extrusionOk="0">
                  <a:moveTo>
                    <a:pt x="1055" y="1"/>
                  </a:moveTo>
                  <a:cubicBezTo>
                    <a:pt x="896" y="1"/>
                    <a:pt x="752" y="58"/>
                    <a:pt x="651" y="174"/>
                  </a:cubicBezTo>
                  <a:lnTo>
                    <a:pt x="160" y="665"/>
                  </a:lnTo>
                  <a:cubicBezTo>
                    <a:pt x="59" y="766"/>
                    <a:pt x="1" y="910"/>
                    <a:pt x="1" y="1055"/>
                  </a:cubicBezTo>
                  <a:lnTo>
                    <a:pt x="1" y="1372"/>
                  </a:lnTo>
                  <a:cubicBezTo>
                    <a:pt x="1" y="2282"/>
                    <a:pt x="737" y="3018"/>
                    <a:pt x="1647" y="3018"/>
                  </a:cubicBezTo>
                  <a:cubicBezTo>
                    <a:pt x="2542" y="3018"/>
                    <a:pt x="3278" y="2282"/>
                    <a:pt x="3278" y="1372"/>
                  </a:cubicBezTo>
                  <a:lnTo>
                    <a:pt x="3278" y="1026"/>
                  </a:lnTo>
                  <a:cubicBezTo>
                    <a:pt x="3278" y="881"/>
                    <a:pt x="3220" y="737"/>
                    <a:pt x="3119" y="636"/>
                  </a:cubicBezTo>
                  <a:cubicBezTo>
                    <a:pt x="2700" y="217"/>
                    <a:pt x="1921" y="30"/>
                    <a:pt x="1055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669;p69">
              <a:extLst>
                <a:ext uri="{FF2B5EF4-FFF2-40B4-BE49-F238E27FC236}">
                  <a16:creationId xmlns:a16="http://schemas.microsoft.com/office/drawing/2014/main" id="{6E2DAB9F-6512-46CC-8453-465FF24A4CCA}"/>
                </a:ext>
              </a:extLst>
            </p:cNvPr>
            <p:cNvSpPr/>
            <p:nvPr/>
          </p:nvSpPr>
          <p:spPr>
            <a:xfrm>
              <a:off x="3506985" y="2192394"/>
              <a:ext cx="86300" cy="77229"/>
            </a:xfrm>
            <a:custGeom>
              <a:avLst/>
              <a:gdLst/>
              <a:ahLst/>
              <a:cxnLst/>
              <a:rect l="l" t="t" r="r" b="b"/>
              <a:pathLst>
                <a:path w="3292" h="2946" extrusionOk="0">
                  <a:moveTo>
                    <a:pt x="1054" y="1"/>
                  </a:moveTo>
                  <a:cubicBezTo>
                    <a:pt x="910" y="1"/>
                    <a:pt x="766" y="58"/>
                    <a:pt x="665" y="160"/>
                  </a:cubicBezTo>
                  <a:lnTo>
                    <a:pt x="174" y="665"/>
                  </a:lnTo>
                  <a:cubicBezTo>
                    <a:pt x="58" y="766"/>
                    <a:pt x="0" y="896"/>
                    <a:pt x="0" y="1040"/>
                  </a:cubicBezTo>
                  <a:lnTo>
                    <a:pt x="0" y="1372"/>
                  </a:lnTo>
                  <a:cubicBezTo>
                    <a:pt x="15" y="2108"/>
                    <a:pt x="491" y="2743"/>
                    <a:pt x="1199" y="2946"/>
                  </a:cubicBezTo>
                  <a:cubicBezTo>
                    <a:pt x="953" y="2657"/>
                    <a:pt x="838" y="2296"/>
                    <a:pt x="838" y="1921"/>
                  </a:cubicBezTo>
                  <a:lnTo>
                    <a:pt x="838" y="1127"/>
                  </a:lnTo>
                  <a:lnTo>
                    <a:pt x="823" y="1127"/>
                  </a:lnTo>
                  <a:cubicBezTo>
                    <a:pt x="823" y="825"/>
                    <a:pt x="1070" y="576"/>
                    <a:pt x="1367" y="576"/>
                  </a:cubicBezTo>
                  <a:cubicBezTo>
                    <a:pt x="1383" y="576"/>
                    <a:pt x="1399" y="577"/>
                    <a:pt x="1415" y="578"/>
                  </a:cubicBezTo>
                  <a:cubicBezTo>
                    <a:pt x="1964" y="607"/>
                    <a:pt x="2787" y="708"/>
                    <a:pt x="3292" y="939"/>
                  </a:cubicBezTo>
                  <a:cubicBezTo>
                    <a:pt x="3277" y="824"/>
                    <a:pt x="3220" y="708"/>
                    <a:pt x="3133" y="636"/>
                  </a:cubicBezTo>
                  <a:cubicBezTo>
                    <a:pt x="2714" y="217"/>
                    <a:pt x="1935" y="30"/>
                    <a:pt x="1054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670;p69">
              <a:extLst>
                <a:ext uri="{FF2B5EF4-FFF2-40B4-BE49-F238E27FC236}">
                  <a16:creationId xmlns:a16="http://schemas.microsoft.com/office/drawing/2014/main" id="{27170851-2921-4989-8CFE-B876ECD4738A}"/>
                </a:ext>
              </a:extLst>
            </p:cNvPr>
            <p:cNvSpPr/>
            <p:nvPr/>
          </p:nvSpPr>
          <p:spPr>
            <a:xfrm>
              <a:off x="3478594" y="2299876"/>
              <a:ext cx="28784" cy="54134"/>
            </a:xfrm>
            <a:custGeom>
              <a:avLst/>
              <a:gdLst/>
              <a:ahLst/>
              <a:cxnLst/>
              <a:rect l="l" t="t" r="r" b="b"/>
              <a:pathLst>
                <a:path w="1098" h="2065" extrusionOk="0">
                  <a:moveTo>
                    <a:pt x="145" y="0"/>
                  </a:moveTo>
                  <a:cubicBezTo>
                    <a:pt x="44" y="145"/>
                    <a:pt x="1" y="304"/>
                    <a:pt x="1" y="477"/>
                  </a:cubicBezTo>
                  <a:lnTo>
                    <a:pt x="1" y="1790"/>
                  </a:lnTo>
                  <a:cubicBezTo>
                    <a:pt x="1" y="1935"/>
                    <a:pt x="116" y="2065"/>
                    <a:pt x="275" y="2065"/>
                  </a:cubicBezTo>
                  <a:lnTo>
                    <a:pt x="1083" y="2065"/>
                  </a:lnTo>
                  <a:lnTo>
                    <a:pt x="1083" y="1285"/>
                  </a:lnTo>
                  <a:lnTo>
                    <a:pt x="1098" y="1285"/>
                  </a:lnTo>
                  <a:cubicBezTo>
                    <a:pt x="1098" y="1069"/>
                    <a:pt x="1011" y="866"/>
                    <a:pt x="853" y="708"/>
                  </a:cubicBezTo>
                  <a:lnTo>
                    <a:pt x="145" y="0"/>
                  </a:lnTo>
                  <a:close/>
                </a:path>
              </a:pathLst>
            </a:custGeom>
            <a:solidFill>
              <a:srgbClr val="8EA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671;p69">
              <a:extLst>
                <a:ext uri="{FF2B5EF4-FFF2-40B4-BE49-F238E27FC236}">
                  <a16:creationId xmlns:a16="http://schemas.microsoft.com/office/drawing/2014/main" id="{97B2436A-5011-4860-9902-9819E27DE10B}"/>
                </a:ext>
              </a:extLst>
            </p:cNvPr>
            <p:cNvSpPr/>
            <p:nvPr/>
          </p:nvSpPr>
          <p:spPr>
            <a:xfrm>
              <a:off x="3593258" y="2299876"/>
              <a:ext cx="28784" cy="54134"/>
            </a:xfrm>
            <a:custGeom>
              <a:avLst/>
              <a:gdLst/>
              <a:ahLst/>
              <a:cxnLst/>
              <a:rect l="l" t="t" r="r" b="b"/>
              <a:pathLst>
                <a:path w="1098" h="2065" extrusionOk="0">
                  <a:moveTo>
                    <a:pt x="954" y="0"/>
                  </a:moveTo>
                  <a:lnTo>
                    <a:pt x="246" y="708"/>
                  </a:lnTo>
                  <a:cubicBezTo>
                    <a:pt x="87" y="866"/>
                    <a:pt x="1" y="1069"/>
                    <a:pt x="1" y="1285"/>
                  </a:cubicBezTo>
                  <a:lnTo>
                    <a:pt x="1" y="2065"/>
                  </a:lnTo>
                  <a:lnTo>
                    <a:pt x="824" y="2065"/>
                  </a:lnTo>
                  <a:cubicBezTo>
                    <a:pt x="982" y="2065"/>
                    <a:pt x="1098" y="1935"/>
                    <a:pt x="1098" y="1790"/>
                  </a:cubicBezTo>
                  <a:lnTo>
                    <a:pt x="1098" y="477"/>
                  </a:lnTo>
                  <a:cubicBezTo>
                    <a:pt x="1098" y="304"/>
                    <a:pt x="1040" y="145"/>
                    <a:pt x="954" y="0"/>
                  </a:cubicBezTo>
                  <a:close/>
                </a:path>
              </a:pathLst>
            </a:custGeom>
            <a:solidFill>
              <a:srgbClr val="8EA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672;p69">
              <a:extLst>
                <a:ext uri="{FF2B5EF4-FFF2-40B4-BE49-F238E27FC236}">
                  <a16:creationId xmlns:a16="http://schemas.microsoft.com/office/drawing/2014/main" id="{FE557FCC-B0CB-4D40-BBCD-4FD8D6308CEF}"/>
                </a:ext>
              </a:extLst>
            </p:cNvPr>
            <p:cNvSpPr/>
            <p:nvPr/>
          </p:nvSpPr>
          <p:spPr>
            <a:xfrm>
              <a:off x="3542926" y="2296101"/>
              <a:ext cx="14418" cy="14392"/>
            </a:xfrm>
            <a:custGeom>
              <a:avLst/>
              <a:gdLst/>
              <a:ahLst/>
              <a:cxnLst/>
              <a:rect l="l" t="t" r="r" b="b"/>
              <a:pathLst>
                <a:path w="550" h="549" extrusionOk="0">
                  <a:moveTo>
                    <a:pt x="1" y="0"/>
                  </a:moveTo>
                  <a:lnTo>
                    <a:pt x="1" y="433"/>
                  </a:lnTo>
                  <a:cubicBezTo>
                    <a:pt x="1" y="491"/>
                    <a:pt x="59" y="549"/>
                    <a:pt x="116" y="549"/>
                  </a:cubicBezTo>
                  <a:lnTo>
                    <a:pt x="434" y="549"/>
                  </a:lnTo>
                  <a:cubicBezTo>
                    <a:pt x="506" y="549"/>
                    <a:pt x="549" y="491"/>
                    <a:pt x="549" y="433"/>
                  </a:cubicBezTo>
                  <a:lnTo>
                    <a:pt x="549" y="0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673;p69">
              <a:extLst>
                <a:ext uri="{FF2B5EF4-FFF2-40B4-BE49-F238E27FC236}">
                  <a16:creationId xmlns:a16="http://schemas.microsoft.com/office/drawing/2014/main" id="{CD4AD861-97FF-4575-9363-9EF31DFB34F0}"/>
                </a:ext>
              </a:extLst>
            </p:cNvPr>
            <p:cNvSpPr/>
            <p:nvPr/>
          </p:nvSpPr>
          <p:spPr>
            <a:xfrm>
              <a:off x="3520984" y="2276125"/>
              <a:ext cx="29544" cy="30226"/>
            </a:xfrm>
            <a:custGeom>
              <a:avLst/>
              <a:gdLst/>
              <a:ahLst/>
              <a:cxnLst/>
              <a:rect l="l" t="t" r="r" b="b"/>
              <a:pathLst>
                <a:path w="1127" h="1153" extrusionOk="0">
                  <a:moveTo>
                    <a:pt x="260" y="1"/>
                  </a:moveTo>
                  <a:cubicBezTo>
                    <a:pt x="222" y="1"/>
                    <a:pt x="186" y="20"/>
                    <a:pt x="159" y="55"/>
                  </a:cubicBezTo>
                  <a:lnTo>
                    <a:pt x="1" y="300"/>
                  </a:lnTo>
                  <a:lnTo>
                    <a:pt x="405" y="1065"/>
                  </a:lnTo>
                  <a:cubicBezTo>
                    <a:pt x="442" y="1121"/>
                    <a:pt x="503" y="1153"/>
                    <a:pt x="562" y="1153"/>
                  </a:cubicBezTo>
                  <a:cubicBezTo>
                    <a:pt x="594" y="1153"/>
                    <a:pt x="625" y="1143"/>
                    <a:pt x="650" y="1123"/>
                  </a:cubicBezTo>
                  <a:lnTo>
                    <a:pt x="1127" y="762"/>
                  </a:lnTo>
                  <a:lnTo>
                    <a:pt x="333" y="26"/>
                  </a:lnTo>
                  <a:cubicBezTo>
                    <a:pt x="310" y="9"/>
                    <a:pt x="285" y="1"/>
                    <a:pt x="260" y="1"/>
                  </a:cubicBezTo>
                  <a:close/>
                </a:path>
              </a:pathLst>
            </a:custGeom>
            <a:solidFill>
              <a:srgbClr val="8EA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674;p69">
              <a:extLst>
                <a:ext uri="{FF2B5EF4-FFF2-40B4-BE49-F238E27FC236}">
                  <a16:creationId xmlns:a16="http://schemas.microsoft.com/office/drawing/2014/main" id="{A1E1C57D-DB29-4367-93FD-49D401E3A2D3}"/>
                </a:ext>
              </a:extLst>
            </p:cNvPr>
            <p:cNvSpPr/>
            <p:nvPr/>
          </p:nvSpPr>
          <p:spPr>
            <a:xfrm>
              <a:off x="3550502" y="2276125"/>
              <a:ext cx="29177" cy="30226"/>
            </a:xfrm>
            <a:custGeom>
              <a:avLst/>
              <a:gdLst/>
              <a:ahLst/>
              <a:cxnLst/>
              <a:rect l="l" t="t" r="r" b="b"/>
              <a:pathLst>
                <a:path w="1113" h="1153" extrusionOk="0">
                  <a:moveTo>
                    <a:pt x="852" y="1"/>
                  </a:moveTo>
                  <a:cubicBezTo>
                    <a:pt x="828" y="1"/>
                    <a:pt x="803" y="9"/>
                    <a:pt x="780" y="26"/>
                  </a:cubicBezTo>
                  <a:lnTo>
                    <a:pt x="1" y="762"/>
                  </a:lnTo>
                  <a:lnTo>
                    <a:pt x="463" y="1123"/>
                  </a:lnTo>
                  <a:cubicBezTo>
                    <a:pt x="488" y="1143"/>
                    <a:pt x="519" y="1153"/>
                    <a:pt x="551" y="1153"/>
                  </a:cubicBezTo>
                  <a:cubicBezTo>
                    <a:pt x="609" y="1153"/>
                    <a:pt x="671" y="1121"/>
                    <a:pt x="708" y="1065"/>
                  </a:cubicBezTo>
                  <a:lnTo>
                    <a:pt x="1112" y="300"/>
                  </a:lnTo>
                  <a:lnTo>
                    <a:pt x="953" y="55"/>
                  </a:lnTo>
                  <a:cubicBezTo>
                    <a:pt x="927" y="20"/>
                    <a:pt x="890" y="1"/>
                    <a:pt x="852" y="1"/>
                  </a:cubicBezTo>
                  <a:close/>
                </a:path>
              </a:pathLst>
            </a:custGeom>
            <a:solidFill>
              <a:srgbClr val="8EA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675;p69">
              <a:extLst>
                <a:ext uri="{FF2B5EF4-FFF2-40B4-BE49-F238E27FC236}">
                  <a16:creationId xmlns:a16="http://schemas.microsoft.com/office/drawing/2014/main" id="{7A713C54-304A-44D3-BF8A-BC19F5CEE494}"/>
                </a:ext>
              </a:extLst>
            </p:cNvPr>
            <p:cNvSpPr/>
            <p:nvPr/>
          </p:nvSpPr>
          <p:spPr>
            <a:xfrm>
              <a:off x="3310582" y="1982386"/>
              <a:ext cx="203612" cy="175169"/>
            </a:xfrm>
            <a:custGeom>
              <a:avLst/>
              <a:gdLst/>
              <a:ahLst/>
              <a:cxnLst/>
              <a:rect l="l" t="t" r="r" b="b"/>
              <a:pathLst>
                <a:path w="7767" h="6682" extrusionOk="0">
                  <a:moveTo>
                    <a:pt x="693" y="0"/>
                  </a:moveTo>
                  <a:cubicBezTo>
                    <a:pt x="318" y="0"/>
                    <a:pt x="0" y="303"/>
                    <a:pt x="0" y="693"/>
                  </a:cubicBezTo>
                  <a:lnTo>
                    <a:pt x="0" y="4331"/>
                  </a:lnTo>
                  <a:cubicBezTo>
                    <a:pt x="0" y="4706"/>
                    <a:pt x="318" y="5024"/>
                    <a:pt x="693" y="5024"/>
                  </a:cubicBezTo>
                  <a:lnTo>
                    <a:pt x="3205" y="5024"/>
                  </a:lnTo>
                  <a:lnTo>
                    <a:pt x="2815" y="6539"/>
                  </a:lnTo>
                  <a:cubicBezTo>
                    <a:pt x="2794" y="6614"/>
                    <a:pt x="2860" y="6681"/>
                    <a:pt x="2931" y="6681"/>
                  </a:cubicBezTo>
                  <a:cubicBezTo>
                    <a:pt x="2956" y="6681"/>
                    <a:pt x="2981" y="6673"/>
                    <a:pt x="3003" y="6655"/>
                  </a:cubicBezTo>
                  <a:lnTo>
                    <a:pt x="5255" y="5024"/>
                  </a:lnTo>
                  <a:lnTo>
                    <a:pt x="7088" y="5024"/>
                  </a:lnTo>
                  <a:cubicBezTo>
                    <a:pt x="7464" y="5024"/>
                    <a:pt x="7767" y="4706"/>
                    <a:pt x="7767" y="4331"/>
                  </a:cubicBezTo>
                  <a:lnTo>
                    <a:pt x="7767" y="679"/>
                  </a:lnTo>
                  <a:cubicBezTo>
                    <a:pt x="7767" y="303"/>
                    <a:pt x="7464" y="0"/>
                    <a:pt x="7074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676;p69">
              <a:extLst>
                <a:ext uri="{FF2B5EF4-FFF2-40B4-BE49-F238E27FC236}">
                  <a16:creationId xmlns:a16="http://schemas.microsoft.com/office/drawing/2014/main" id="{09B19171-CF33-4E4B-98AD-579FE888416F}"/>
                </a:ext>
              </a:extLst>
            </p:cNvPr>
            <p:cNvSpPr/>
            <p:nvPr/>
          </p:nvSpPr>
          <p:spPr>
            <a:xfrm>
              <a:off x="3345396" y="2012192"/>
              <a:ext cx="33844" cy="11875"/>
            </a:xfrm>
            <a:custGeom>
              <a:avLst/>
              <a:gdLst/>
              <a:ahLst/>
              <a:cxnLst/>
              <a:rect l="l" t="t" r="r" b="b"/>
              <a:pathLst>
                <a:path w="1291" h="453" extrusionOk="0">
                  <a:moveTo>
                    <a:pt x="1006" y="1"/>
                  </a:moveTo>
                  <a:cubicBezTo>
                    <a:pt x="994" y="1"/>
                    <a:pt x="981" y="2"/>
                    <a:pt x="968" y="3"/>
                  </a:cubicBezTo>
                  <a:lnTo>
                    <a:pt x="275" y="3"/>
                  </a:lnTo>
                  <a:cubicBezTo>
                    <a:pt x="1" y="18"/>
                    <a:pt x="1" y="422"/>
                    <a:pt x="275" y="451"/>
                  </a:cubicBezTo>
                  <a:lnTo>
                    <a:pt x="968" y="451"/>
                  </a:lnTo>
                  <a:cubicBezTo>
                    <a:pt x="977" y="452"/>
                    <a:pt x="985" y="452"/>
                    <a:pt x="994" y="452"/>
                  </a:cubicBezTo>
                  <a:cubicBezTo>
                    <a:pt x="1287" y="452"/>
                    <a:pt x="1291" y="1"/>
                    <a:pt x="1006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677;p69">
              <a:extLst>
                <a:ext uri="{FF2B5EF4-FFF2-40B4-BE49-F238E27FC236}">
                  <a16:creationId xmlns:a16="http://schemas.microsoft.com/office/drawing/2014/main" id="{18F78275-AE89-45CB-AF2B-BE7A4D94C00D}"/>
                </a:ext>
              </a:extLst>
            </p:cNvPr>
            <p:cNvSpPr/>
            <p:nvPr/>
          </p:nvSpPr>
          <p:spPr>
            <a:xfrm>
              <a:off x="3387025" y="2012192"/>
              <a:ext cx="93640" cy="11875"/>
            </a:xfrm>
            <a:custGeom>
              <a:avLst/>
              <a:gdLst/>
              <a:ahLst/>
              <a:cxnLst/>
              <a:rect l="l" t="t" r="r" b="b"/>
              <a:pathLst>
                <a:path w="3572" h="453" extrusionOk="0">
                  <a:moveTo>
                    <a:pt x="3287" y="1"/>
                  </a:moveTo>
                  <a:cubicBezTo>
                    <a:pt x="3274" y="1"/>
                    <a:pt x="3262" y="2"/>
                    <a:pt x="3248" y="3"/>
                  </a:cubicBezTo>
                  <a:lnTo>
                    <a:pt x="289" y="3"/>
                  </a:lnTo>
                  <a:cubicBezTo>
                    <a:pt x="0" y="18"/>
                    <a:pt x="0" y="422"/>
                    <a:pt x="289" y="451"/>
                  </a:cubicBezTo>
                  <a:lnTo>
                    <a:pt x="3248" y="451"/>
                  </a:lnTo>
                  <a:cubicBezTo>
                    <a:pt x="3257" y="452"/>
                    <a:pt x="3266" y="452"/>
                    <a:pt x="3275" y="452"/>
                  </a:cubicBezTo>
                  <a:cubicBezTo>
                    <a:pt x="3568" y="452"/>
                    <a:pt x="3572" y="1"/>
                    <a:pt x="3287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678;p69">
              <a:extLst>
                <a:ext uri="{FF2B5EF4-FFF2-40B4-BE49-F238E27FC236}">
                  <a16:creationId xmlns:a16="http://schemas.microsoft.com/office/drawing/2014/main" id="{F703CA1A-1593-49FE-9679-F5A484D70564}"/>
                </a:ext>
              </a:extLst>
            </p:cNvPr>
            <p:cNvSpPr/>
            <p:nvPr/>
          </p:nvSpPr>
          <p:spPr>
            <a:xfrm>
              <a:off x="3344111" y="2042104"/>
              <a:ext cx="136554" cy="11849"/>
            </a:xfrm>
            <a:custGeom>
              <a:avLst/>
              <a:gdLst/>
              <a:ahLst/>
              <a:cxnLst/>
              <a:rect l="l" t="t" r="r" b="b"/>
              <a:pathLst>
                <a:path w="5209" h="452" extrusionOk="0">
                  <a:moveTo>
                    <a:pt x="286" y="0"/>
                  </a:moveTo>
                  <a:cubicBezTo>
                    <a:pt x="1" y="0"/>
                    <a:pt x="5" y="452"/>
                    <a:pt x="298" y="452"/>
                  </a:cubicBezTo>
                  <a:cubicBezTo>
                    <a:pt x="306" y="452"/>
                    <a:pt x="315" y="451"/>
                    <a:pt x="324" y="450"/>
                  </a:cubicBezTo>
                  <a:lnTo>
                    <a:pt x="4885" y="450"/>
                  </a:lnTo>
                  <a:cubicBezTo>
                    <a:pt x="4894" y="451"/>
                    <a:pt x="4903" y="452"/>
                    <a:pt x="4912" y="452"/>
                  </a:cubicBezTo>
                  <a:cubicBezTo>
                    <a:pt x="5205" y="452"/>
                    <a:pt x="5209" y="0"/>
                    <a:pt x="4924" y="0"/>
                  </a:cubicBezTo>
                  <a:cubicBezTo>
                    <a:pt x="4911" y="0"/>
                    <a:pt x="4899" y="1"/>
                    <a:pt x="4885" y="3"/>
                  </a:cubicBezTo>
                  <a:lnTo>
                    <a:pt x="324" y="3"/>
                  </a:lnTo>
                  <a:cubicBezTo>
                    <a:pt x="311" y="1"/>
                    <a:pt x="298" y="0"/>
                    <a:pt x="286" y="0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679;p69">
              <a:extLst>
                <a:ext uri="{FF2B5EF4-FFF2-40B4-BE49-F238E27FC236}">
                  <a16:creationId xmlns:a16="http://schemas.microsoft.com/office/drawing/2014/main" id="{4192F610-3083-46BA-AEB2-5390254970DF}"/>
                </a:ext>
              </a:extLst>
            </p:cNvPr>
            <p:cNvSpPr/>
            <p:nvPr/>
          </p:nvSpPr>
          <p:spPr>
            <a:xfrm>
              <a:off x="3345396" y="2072041"/>
              <a:ext cx="93640" cy="11797"/>
            </a:xfrm>
            <a:custGeom>
              <a:avLst/>
              <a:gdLst/>
              <a:ahLst/>
              <a:cxnLst/>
              <a:rect l="l" t="t" r="r" b="b"/>
              <a:pathLst>
                <a:path w="3572" h="450" extrusionOk="0">
                  <a:moveTo>
                    <a:pt x="3275" y="0"/>
                  </a:moveTo>
                  <a:cubicBezTo>
                    <a:pt x="3267" y="0"/>
                    <a:pt x="3258" y="0"/>
                    <a:pt x="3249" y="1"/>
                  </a:cubicBezTo>
                  <a:lnTo>
                    <a:pt x="275" y="1"/>
                  </a:lnTo>
                  <a:cubicBezTo>
                    <a:pt x="1" y="16"/>
                    <a:pt x="1" y="434"/>
                    <a:pt x="275" y="449"/>
                  </a:cubicBezTo>
                  <a:lnTo>
                    <a:pt x="3249" y="449"/>
                  </a:lnTo>
                  <a:cubicBezTo>
                    <a:pt x="3258" y="450"/>
                    <a:pt x="3267" y="450"/>
                    <a:pt x="3275" y="450"/>
                  </a:cubicBezTo>
                  <a:cubicBezTo>
                    <a:pt x="3572" y="450"/>
                    <a:pt x="3572" y="0"/>
                    <a:pt x="3275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680;p69">
              <a:extLst>
                <a:ext uri="{FF2B5EF4-FFF2-40B4-BE49-F238E27FC236}">
                  <a16:creationId xmlns:a16="http://schemas.microsoft.com/office/drawing/2014/main" id="{1742156B-5369-4448-BB44-FFCE329AD2A2}"/>
                </a:ext>
              </a:extLst>
            </p:cNvPr>
            <p:cNvSpPr/>
            <p:nvPr/>
          </p:nvSpPr>
          <p:spPr>
            <a:xfrm>
              <a:off x="3445904" y="2072041"/>
              <a:ext cx="34761" cy="11797"/>
            </a:xfrm>
            <a:custGeom>
              <a:avLst/>
              <a:gdLst/>
              <a:ahLst/>
              <a:cxnLst/>
              <a:rect l="l" t="t" r="r" b="b"/>
              <a:pathLst>
                <a:path w="1326" h="450" extrusionOk="0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cubicBezTo>
                    <a:pt x="306" y="450"/>
                    <a:pt x="315" y="450"/>
                    <a:pt x="324" y="449"/>
                  </a:cubicBezTo>
                  <a:lnTo>
                    <a:pt x="1002" y="449"/>
                  </a:lnTo>
                  <a:cubicBezTo>
                    <a:pt x="1012" y="450"/>
                    <a:pt x="1021" y="450"/>
                    <a:pt x="1029" y="450"/>
                  </a:cubicBezTo>
                  <a:cubicBezTo>
                    <a:pt x="1325" y="450"/>
                    <a:pt x="1325" y="0"/>
                    <a:pt x="1029" y="0"/>
                  </a:cubicBezTo>
                  <a:cubicBezTo>
                    <a:pt x="1021" y="0"/>
                    <a:pt x="1012" y="0"/>
                    <a:pt x="1002" y="1"/>
                  </a:cubicBezTo>
                  <a:lnTo>
                    <a:pt x="324" y="1"/>
                  </a:lnTo>
                  <a:cubicBezTo>
                    <a:pt x="315" y="0"/>
                    <a:pt x="306" y="0"/>
                    <a:pt x="297" y="0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8" name="Google Shape;1166;p43">
            <a:extLst>
              <a:ext uri="{FF2B5EF4-FFF2-40B4-BE49-F238E27FC236}">
                <a16:creationId xmlns:a16="http://schemas.microsoft.com/office/drawing/2014/main" id="{5CE7D9E9-F37F-4187-B694-C8287574D93D}"/>
              </a:ext>
            </a:extLst>
          </p:cNvPr>
          <p:cNvCxnSpPr>
            <a:cxnSpLocks/>
          </p:cNvCxnSpPr>
          <p:nvPr/>
        </p:nvCxnSpPr>
        <p:spPr>
          <a:xfrm>
            <a:off x="4432042" y="807648"/>
            <a:ext cx="13571" cy="3984677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91" name="Google Shape;1177;p44">
            <a:extLst>
              <a:ext uri="{FF2B5EF4-FFF2-40B4-BE49-F238E27FC236}">
                <a16:creationId xmlns:a16="http://schemas.microsoft.com/office/drawing/2014/main" id="{8E23C6E8-9D53-41F7-8286-482821D87549}"/>
              </a:ext>
            </a:extLst>
          </p:cNvPr>
          <p:cNvSpPr txBox="1"/>
          <p:nvPr/>
        </p:nvSpPr>
        <p:spPr>
          <a:xfrm>
            <a:off x="5129809" y="886154"/>
            <a:ext cx="3322297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Manque de communication</a:t>
            </a:r>
            <a:endParaRPr sz="1800" b="1" dirty="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92" name="Google Shape;1178;p44">
            <a:extLst>
              <a:ext uri="{FF2B5EF4-FFF2-40B4-BE49-F238E27FC236}">
                <a16:creationId xmlns:a16="http://schemas.microsoft.com/office/drawing/2014/main" id="{B3B77619-89C7-41F7-8BFA-4C06FEAAF036}"/>
              </a:ext>
            </a:extLst>
          </p:cNvPr>
          <p:cNvSpPr txBox="1"/>
          <p:nvPr/>
        </p:nvSpPr>
        <p:spPr>
          <a:xfrm>
            <a:off x="5161467" y="1142200"/>
            <a:ext cx="3502944" cy="83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- Même tâche pour deux binômes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Reviewer manquant</a:t>
            </a:r>
            <a:endParaRPr lang="fr-FR" sz="1200" dirty="0">
              <a:solidFill>
                <a:srgbClr val="00B050"/>
              </a:solidFill>
              <a:latin typeface="Didact Gothic"/>
              <a:ea typeface="Didact Gothic"/>
              <a:cs typeface="Didact Gothic"/>
              <a:sym typeface="Wingdings" panose="05000000000000000000" pitchFamily="2" charset="2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fr-FR" sz="1200" dirty="0">
                <a:solidFill>
                  <a:srgbClr val="00B050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 SM/PO en contact permanent avec chaque binôme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59D0BF-F79C-43F8-80C0-6C0EE1AD681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70470" y="2120450"/>
            <a:ext cx="473213" cy="343461"/>
          </a:xfrm>
          <a:prstGeom prst="rect">
            <a:avLst/>
          </a:prstGeom>
        </p:spPr>
      </p:pic>
      <p:sp>
        <p:nvSpPr>
          <p:cNvPr id="94" name="Google Shape;1178;p44">
            <a:extLst>
              <a:ext uri="{FF2B5EF4-FFF2-40B4-BE49-F238E27FC236}">
                <a16:creationId xmlns:a16="http://schemas.microsoft.com/office/drawing/2014/main" id="{F97E9D76-CBBD-4133-ABDF-7BAE0231F84C}"/>
              </a:ext>
            </a:extLst>
          </p:cNvPr>
          <p:cNvSpPr txBox="1"/>
          <p:nvPr/>
        </p:nvSpPr>
        <p:spPr>
          <a:xfrm>
            <a:off x="5185597" y="2357801"/>
            <a:ext cx="3502944" cy="64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Faire connaissance virtuellement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Moins de concentration qu’en présentiel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2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Planification réunion par binômes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FR" sz="1200" dirty="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Wingdings" panose="05000000000000000000" pitchFamily="2" charset="2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200" dirty="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Wingdings" panose="05000000000000000000" pitchFamily="2" charset="2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FR" sz="1200" dirty="0">
              <a:solidFill>
                <a:srgbClr val="00B050"/>
              </a:solidFill>
              <a:latin typeface="Didact Gothic"/>
              <a:ea typeface="Didact Gothic"/>
              <a:cs typeface="Didact Gothic"/>
              <a:sym typeface="Wingdings" panose="05000000000000000000" pitchFamily="2" charset="2"/>
            </a:endParaRPr>
          </a:p>
        </p:txBody>
      </p:sp>
      <p:sp>
        <p:nvSpPr>
          <p:cNvPr id="95" name="Google Shape;1177;p44">
            <a:extLst>
              <a:ext uri="{FF2B5EF4-FFF2-40B4-BE49-F238E27FC236}">
                <a16:creationId xmlns:a16="http://schemas.microsoft.com/office/drawing/2014/main" id="{DAABF91A-30C5-4CD7-8611-C67D26B3D4DC}"/>
              </a:ext>
            </a:extLst>
          </p:cNvPr>
          <p:cNvSpPr txBox="1"/>
          <p:nvPr/>
        </p:nvSpPr>
        <p:spPr>
          <a:xfrm>
            <a:off x="5185597" y="2097397"/>
            <a:ext cx="3322297" cy="36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Travail à distance</a:t>
            </a:r>
            <a:endParaRPr sz="1800" b="1" dirty="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grpSp>
        <p:nvGrpSpPr>
          <p:cNvPr id="98" name="Google Shape;17364;p69">
            <a:extLst>
              <a:ext uri="{FF2B5EF4-FFF2-40B4-BE49-F238E27FC236}">
                <a16:creationId xmlns:a16="http://schemas.microsoft.com/office/drawing/2014/main" id="{72968020-5FEF-45D7-BF65-0952E4048175}"/>
              </a:ext>
            </a:extLst>
          </p:cNvPr>
          <p:cNvGrpSpPr/>
          <p:nvPr/>
        </p:nvGrpSpPr>
        <p:grpSpPr>
          <a:xfrm>
            <a:off x="4564486" y="3407382"/>
            <a:ext cx="392465" cy="389896"/>
            <a:chOff x="3214452" y="3340533"/>
            <a:chExt cx="392465" cy="389896"/>
          </a:xfrm>
        </p:grpSpPr>
        <p:sp>
          <p:nvSpPr>
            <p:cNvPr id="99" name="Google Shape;17365;p69">
              <a:extLst>
                <a:ext uri="{FF2B5EF4-FFF2-40B4-BE49-F238E27FC236}">
                  <a16:creationId xmlns:a16="http://schemas.microsoft.com/office/drawing/2014/main" id="{39A27F37-2615-4C17-99D1-D8408E1323EF}"/>
                </a:ext>
              </a:extLst>
            </p:cNvPr>
            <p:cNvSpPr/>
            <p:nvPr/>
          </p:nvSpPr>
          <p:spPr>
            <a:xfrm>
              <a:off x="3214452" y="3340533"/>
              <a:ext cx="289912" cy="97651"/>
            </a:xfrm>
            <a:custGeom>
              <a:avLst/>
              <a:gdLst/>
              <a:ahLst/>
              <a:cxnLst/>
              <a:rect l="l" t="t" r="r" b="b"/>
              <a:pathLst>
                <a:path w="11059" h="3725" extrusionOk="0">
                  <a:moveTo>
                    <a:pt x="59" y="1"/>
                  </a:moveTo>
                  <a:cubicBezTo>
                    <a:pt x="30" y="1"/>
                    <a:pt x="1" y="29"/>
                    <a:pt x="1" y="44"/>
                  </a:cubicBezTo>
                  <a:lnTo>
                    <a:pt x="1" y="3682"/>
                  </a:lnTo>
                  <a:cubicBezTo>
                    <a:pt x="1" y="3711"/>
                    <a:pt x="30" y="3725"/>
                    <a:pt x="59" y="3725"/>
                  </a:cubicBezTo>
                  <a:lnTo>
                    <a:pt x="11015" y="3725"/>
                  </a:lnTo>
                  <a:cubicBezTo>
                    <a:pt x="11030" y="3725"/>
                    <a:pt x="11058" y="3711"/>
                    <a:pt x="11058" y="3682"/>
                  </a:cubicBezTo>
                  <a:lnTo>
                    <a:pt x="11058" y="44"/>
                  </a:lnTo>
                  <a:cubicBezTo>
                    <a:pt x="11058" y="29"/>
                    <a:pt x="11030" y="1"/>
                    <a:pt x="11015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366;p69">
              <a:extLst>
                <a:ext uri="{FF2B5EF4-FFF2-40B4-BE49-F238E27FC236}">
                  <a16:creationId xmlns:a16="http://schemas.microsoft.com/office/drawing/2014/main" id="{F629A024-346B-49C4-A400-1B4F1F48B417}"/>
                </a:ext>
              </a:extLst>
            </p:cNvPr>
            <p:cNvSpPr/>
            <p:nvPr/>
          </p:nvSpPr>
          <p:spPr>
            <a:xfrm>
              <a:off x="3214452" y="3571749"/>
              <a:ext cx="302783" cy="98411"/>
            </a:xfrm>
            <a:custGeom>
              <a:avLst/>
              <a:gdLst/>
              <a:ahLst/>
              <a:cxnLst/>
              <a:rect l="l" t="t" r="r" b="b"/>
              <a:pathLst>
                <a:path w="11550" h="3754" extrusionOk="0">
                  <a:moveTo>
                    <a:pt x="59" y="1"/>
                  </a:moveTo>
                  <a:cubicBezTo>
                    <a:pt x="30" y="1"/>
                    <a:pt x="1" y="30"/>
                    <a:pt x="1" y="58"/>
                  </a:cubicBezTo>
                  <a:lnTo>
                    <a:pt x="1" y="3682"/>
                  </a:lnTo>
                  <a:cubicBezTo>
                    <a:pt x="1" y="3711"/>
                    <a:pt x="30" y="3739"/>
                    <a:pt x="59" y="3739"/>
                  </a:cubicBezTo>
                  <a:lnTo>
                    <a:pt x="9413" y="3739"/>
                  </a:lnTo>
                  <a:lnTo>
                    <a:pt x="9528" y="3754"/>
                  </a:lnTo>
                  <a:lnTo>
                    <a:pt x="9543" y="3754"/>
                  </a:lnTo>
                  <a:lnTo>
                    <a:pt x="9644" y="3696"/>
                  </a:lnTo>
                  <a:cubicBezTo>
                    <a:pt x="9716" y="3653"/>
                    <a:pt x="9774" y="3624"/>
                    <a:pt x="9846" y="3595"/>
                  </a:cubicBezTo>
                  <a:lnTo>
                    <a:pt x="11520" y="2931"/>
                  </a:lnTo>
                  <a:cubicBezTo>
                    <a:pt x="11535" y="2931"/>
                    <a:pt x="11549" y="2917"/>
                    <a:pt x="11549" y="2888"/>
                  </a:cubicBezTo>
                  <a:lnTo>
                    <a:pt x="11549" y="2166"/>
                  </a:lnTo>
                  <a:cubicBezTo>
                    <a:pt x="11549" y="2152"/>
                    <a:pt x="11549" y="2137"/>
                    <a:pt x="11535" y="2123"/>
                  </a:cubicBezTo>
                  <a:lnTo>
                    <a:pt x="11362" y="2036"/>
                  </a:lnTo>
                  <a:cubicBezTo>
                    <a:pt x="11058" y="1863"/>
                    <a:pt x="10827" y="1589"/>
                    <a:pt x="10741" y="1257"/>
                  </a:cubicBezTo>
                  <a:lnTo>
                    <a:pt x="10669" y="1011"/>
                  </a:lnTo>
                  <a:cubicBezTo>
                    <a:pt x="10669" y="982"/>
                    <a:pt x="10640" y="968"/>
                    <a:pt x="10625" y="968"/>
                  </a:cubicBezTo>
                  <a:lnTo>
                    <a:pt x="10366" y="968"/>
                  </a:lnTo>
                  <a:cubicBezTo>
                    <a:pt x="10106" y="968"/>
                    <a:pt x="9889" y="751"/>
                    <a:pt x="9889" y="491"/>
                  </a:cubicBezTo>
                  <a:cubicBezTo>
                    <a:pt x="9889" y="463"/>
                    <a:pt x="9889" y="448"/>
                    <a:pt x="9889" y="419"/>
                  </a:cubicBezTo>
                  <a:lnTo>
                    <a:pt x="9932" y="58"/>
                  </a:lnTo>
                  <a:cubicBezTo>
                    <a:pt x="9932" y="30"/>
                    <a:pt x="9918" y="1"/>
                    <a:pt x="9889" y="1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367;p69">
              <a:extLst>
                <a:ext uri="{FF2B5EF4-FFF2-40B4-BE49-F238E27FC236}">
                  <a16:creationId xmlns:a16="http://schemas.microsoft.com/office/drawing/2014/main" id="{B4D1A7A2-671C-4317-B482-A86916AA1CA6}"/>
                </a:ext>
              </a:extLst>
            </p:cNvPr>
            <p:cNvSpPr/>
            <p:nvPr/>
          </p:nvSpPr>
          <p:spPr>
            <a:xfrm>
              <a:off x="3214452" y="3456246"/>
              <a:ext cx="289912" cy="97756"/>
            </a:xfrm>
            <a:custGeom>
              <a:avLst/>
              <a:gdLst/>
              <a:ahLst/>
              <a:cxnLst/>
              <a:rect l="l" t="t" r="r" b="b"/>
              <a:pathLst>
                <a:path w="11059" h="3729" extrusionOk="0">
                  <a:moveTo>
                    <a:pt x="11030" y="0"/>
                  </a:moveTo>
                  <a:cubicBezTo>
                    <a:pt x="11025" y="0"/>
                    <a:pt x="11020" y="1"/>
                    <a:pt x="11015" y="4"/>
                  </a:cubicBezTo>
                  <a:lnTo>
                    <a:pt x="59" y="4"/>
                  </a:lnTo>
                  <a:cubicBezTo>
                    <a:pt x="30" y="4"/>
                    <a:pt x="1" y="18"/>
                    <a:pt x="1" y="47"/>
                  </a:cubicBezTo>
                  <a:lnTo>
                    <a:pt x="1" y="3685"/>
                  </a:lnTo>
                  <a:cubicBezTo>
                    <a:pt x="1" y="3714"/>
                    <a:pt x="30" y="3728"/>
                    <a:pt x="59" y="3728"/>
                  </a:cubicBezTo>
                  <a:lnTo>
                    <a:pt x="9817" y="3728"/>
                  </a:lnTo>
                  <a:cubicBezTo>
                    <a:pt x="9846" y="3728"/>
                    <a:pt x="9860" y="3714"/>
                    <a:pt x="9875" y="3685"/>
                  </a:cubicBezTo>
                  <a:lnTo>
                    <a:pt x="9889" y="3396"/>
                  </a:lnTo>
                  <a:cubicBezTo>
                    <a:pt x="9947" y="2804"/>
                    <a:pt x="10279" y="2530"/>
                    <a:pt x="10856" y="2227"/>
                  </a:cubicBezTo>
                  <a:lnTo>
                    <a:pt x="11044" y="2140"/>
                  </a:lnTo>
                  <a:cubicBezTo>
                    <a:pt x="11058" y="2126"/>
                    <a:pt x="11058" y="2111"/>
                    <a:pt x="11058" y="2097"/>
                  </a:cubicBezTo>
                  <a:lnTo>
                    <a:pt x="11058" y="47"/>
                  </a:lnTo>
                  <a:cubicBezTo>
                    <a:pt x="11058" y="24"/>
                    <a:pt x="11049" y="0"/>
                    <a:pt x="11030" y="0"/>
                  </a:cubicBezTo>
                  <a:close/>
                </a:path>
              </a:pathLst>
            </a:custGeom>
            <a:solidFill>
              <a:srgbClr val="F4F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368;p69">
              <a:extLst>
                <a:ext uri="{FF2B5EF4-FFF2-40B4-BE49-F238E27FC236}">
                  <a16:creationId xmlns:a16="http://schemas.microsoft.com/office/drawing/2014/main" id="{F9D2AD01-C2C3-4945-A62E-DF69473CEA75}"/>
                </a:ext>
              </a:extLst>
            </p:cNvPr>
            <p:cNvSpPr/>
            <p:nvPr/>
          </p:nvSpPr>
          <p:spPr>
            <a:xfrm>
              <a:off x="3307410" y="3371912"/>
              <a:ext cx="88476" cy="12950"/>
            </a:xfrm>
            <a:custGeom>
              <a:avLst/>
              <a:gdLst/>
              <a:ahLst/>
              <a:cxnLst/>
              <a:rect l="l" t="t" r="r" b="b"/>
              <a:pathLst>
                <a:path w="3375" h="494" extrusionOk="0">
                  <a:moveTo>
                    <a:pt x="325" y="1"/>
                  </a:moveTo>
                  <a:cubicBezTo>
                    <a:pt x="1" y="1"/>
                    <a:pt x="1" y="494"/>
                    <a:pt x="325" y="494"/>
                  </a:cubicBezTo>
                  <a:cubicBezTo>
                    <a:pt x="334" y="494"/>
                    <a:pt x="343" y="493"/>
                    <a:pt x="352" y="493"/>
                  </a:cubicBezTo>
                  <a:lnTo>
                    <a:pt x="3023" y="493"/>
                  </a:lnTo>
                  <a:cubicBezTo>
                    <a:pt x="3032" y="493"/>
                    <a:pt x="3041" y="494"/>
                    <a:pt x="3050" y="494"/>
                  </a:cubicBezTo>
                  <a:cubicBezTo>
                    <a:pt x="3375" y="494"/>
                    <a:pt x="3375" y="1"/>
                    <a:pt x="3050" y="1"/>
                  </a:cubicBezTo>
                  <a:cubicBezTo>
                    <a:pt x="3041" y="1"/>
                    <a:pt x="3032" y="1"/>
                    <a:pt x="3023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369;p69">
              <a:extLst>
                <a:ext uri="{FF2B5EF4-FFF2-40B4-BE49-F238E27FC236}">
                  <a16:creationId xmlns:a16="http://schemas.microsoft.com/office/drawing/2014/main" id="{F4142150-6C14-4774-82B4-CE0109455D67}"/>
                </a:ext>
              </a:extLst>
            </p:cNvPr>
            <p:cNvSpPr/>
            <p:nvPr/>
          </p:nvSpPr>
          <p:spPr>
            <a:xfrm>
              <a:off x="3307410" y="3400303"/>
              <a:ext cx="157605" cy="12557"/>
            </a:xfrm>
            <a:custGeom>
              <a:avLst/>
              <a:gdLst/>
              <a:ahLst/>
              <a:cxnLst/>
              <a:rect l="l" t="t" r="r" b="b"/>
              <a:pathLst>
                <a:path w="6012" h="479" extrusionOk="0">
                  <a:moveTo>
                    <a:pt x="325" y="0"/>
                  </a:moveTo>
                  <a:cubicBezTo>
                    <a:pt x="1" y="0"/>
                    <a:pt x="1" y="479"/>
                    <a:pt x="325" y="479"/>
                  </a:cubicBezTo>
                  <a:cubicBezTo>
                    <a:pt x="334" y="479"/>
                    <a:pt x="343" y="479"/>
                    <a:pt x="352" y="478"/>
                  </a:cubicBezTo>
                  <a:lnTo>
                    <a:pt x="5708" y="478"/>
                  </a:lnTo>
                  <a:cubicBezTo>
                    <a:pt x="6011" y="449"/>
                    <a:pt x="6011" y="16"/>
                    <a:pt x="5708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370;p69">
              <a:extLst>
                <a:ext uri="{FF2B5EF4-FFF2-40B4-BE49-F238E27FC236}">
                  <a16:creationId xmlns:a16="http://schemas.microsoft.com/office/drawing/2014/main" id="{2E4B670C-7CB6-4C8F-8483-FB09D56297EC}"/>
                </a:ext>
              </a:extLst>
            </p:cNvPr>
            <p:cNvSpPr/>
            <p:nvPr/>
          </p:nvSpPr>
          <p:spPr>
            <a:xfrm>
              <a:off x="3307410" y="3487704"/>
              <a:ext cx="88476" cy="12950"/>
            </a:xfrm>
            <a:custGeom>
              <a:avLst/>
              <a:gdLst/>
              <a:ahLst/>
              <a:cxnLst/>
              <a:rect l="l" t="t" r="r" b="b"/>
              <a:pathLst>
                <a:path w="3375" h="494" extrusionOk="0">
                  <a:moveTo>
                    <a:pt x="325" y="1"/>
                  </a:moveTo>
                  <a:cubicBezTo>
                    <a:pt x="1" y="1"/>
                    <a:pt x="1" y="494"/>
                    <a:pt x="325" y="494"/>
                  </a:cubicBezTo>
                  <a:cubicBezTo>
                    <a:pt x="334" y="494"/>
                    <a:pt x="343" y="494"/>
                    <a:pt x="352" y="493"/>
                  </a:cubicBezTo>
                  <a:lnTo>
                    <a:pt x="3023" y="493"/>
                  </a:lnTo>
                  <a:cubicBezTo>
                    <a:pt x="3032" y="494"/>
                    <a:pt x="3041" y="494"/>
                    <a:pt x="3050" y="494"/>
                  </a:cubicBezTo>
                  <a:cubicBezTo>
                    <a:pt x="3375" y="494"/>
                    <a:pt x="3375" y="1"/>
                    <a:pt x="3050" y="1"/>
                  </a:cubicBezTo>
                  <a:cubicBezTo>
                    <a:pt x="3041" y="1"/>
                    <a:pt x="3032" y="1"/>
                    <a:pt x="3023" y="2"/>
                  </a:cubicBezTo>
                  <a:lnTo>
                    <a:pt x="352" y="2"/>
                  </a:lnTo>
                  <a:cubicBezTo>
                    <a:pt x="343" y="1"/>
                    <a:pt x="334" y="1"/>
                    <a:pt x="32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371;p69">
              <a:extLst>
                <a:ext uri="{FF2B5EF4-FFF2-40B4-BE49-F238E27FC236}">
                  <a16:creationId xmlns:a16="http://schemas.microsoft.com/office/drawing/2014/main" id="{AF3CDE28-6BD2-4D28-B206-8C5D424A21E6}"/>
                </a:ext>
              </a:extLst>
            </p:cNvPr>
            <p:cNvSpPr/>
            <p:nvPr/>
          </p:nvSpPr>
          <p:spPr>
            <a:xfrm>
              <a:off x="3307410" y="3516068"/>
              <a:ext cx="155691" cy="12609"/>
            </a:xfrm>
            <a:custGeom>
              <a:avLst/>
              <a:gdLst/>
              <a:ahLst/>
              <a:cxnLst/>
              <a:rect l="l" t="t" r="r" b="b"/>
              <a:pathLst>
                <a:path w="5939" h="481" extrusionOk="0">
                  <a:moveTo>
                    <a:pt x="313" y="0"/>
                  </a:moveTo>
                  <a:cubicBezTo>
                    <a:pt x="1" y="0"/>
                    <a:pt x="5" y="480"/>
                    <a:pt x="325" y="480"/>
                  </a:cubicBezTo>
                  <a:cubicBezTo>
                    <a:pt x="334" y="480"/>
                    <a:pt x="343" y="480"/>
                    <a:pt x="352" y="479"/>
                  </a:cubicBezTo>
                  <a:lnTo>
                    <a:pt x="5650" y="479"/>
                  </a:lnTo>
                  <a:cubicBezTo>
                    <a:pt x="5939" y="450"/>
                    <a:pt x="5939" y="17"/>
                    <a:pt x="5650" y="3"/>
                  </a:cubicBezTo>
                  <a:lnTo>
                    <a:pt x="352" y="3"/>
                  </a:lnTo>
                  <a:cubicBezTo>
                    <a:pt x="339" y="1"/>
                    <a:pt x="326" y="0"/>
                    <a:pt x="313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372;p69">
              <a:extLst>
                <a:ext uri="{FF2B5EF4-FFF2-40B4-BE49-F238E27FC236}">
                  <a16:creationId xmlns:a16="http://schemas.microsoft.com/office/drawing/2014/main" id="{579364E1-D740-4562-B11D-394B05BC05E3}"/>
                </a:ext>
              </a:extLst>
            </p:cNvPr>
            <p:cNvSpPr/>
            <p:nvPr/>
          </p:nvSpPr>
          <p:spPr>
            <a:xfrm>
              <a:off x="3307410" y="3603522"/>
              <a:ext cx="88476" cy="12950"/>
            </a:xfrm>
            <a:custGeom>
              <a:avLst/>
              <a:gdLst/>
              <a:ahLst/>
              <a:cxnLst/>
              <a:rect l="l" t="t" r="r" b="b"/>
              <a:pathLst>
                <a:path w="3375" h="494" extrusionOk="0">
                  <a:moveTo>
                    <a:pt x="325" y="0"/>
                  </a:moveTo>
                  <a:cubicBezTo>
                    <a:pt x="1" y="0"/>
                    <a:pt x="1" y="493"/>
                    <a:pt x="325" y="493"/>
                  </a:cubicBezTo>
                  <a:cubicBezTo>
                    <a:pt x="334" y="493"/>
                    <a:pt x="343" y="493"/>
                    <a:pt x="352" y="492"/>
                  </a:cubicBezTo>
                  <a:lnTo>
                    <a:pt x="3023" y="492"/>
                  </a:lnTo>
                  <a:cubicBezTo>
                    <a:pt x="3032" y="493"/>
                    <a:pt x="3041" y="493"/>
                    <a:pt x="3050" y="493"/>
                  </a:cubicBezTo>
                  <a:cubicBezTo>
                    <a:pt x="3375" y="493"/>
                    <a:pt x="3375" y="0"/>
                    <a:pt x="3050" y="0"/>
                  </a:cubicBezTo>
                  <a:cubicBezTo>
                    <a:pt x="3041" y="0"/>
                    <a:pt x="3032" y="0"/>
                    <a:pt x="3023" y="1"/>
                  </a:cubicBezTo>
                  <a:lnTo>
                    <a:pt x="352" y="1"/>
                  </a:lnTo>
                  <a:cubicBezTo>
                    <a:pt x="343" y="0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373;p69">
              <a:extLst>
                <a:ext uri="{FF2B5EF4-FFF2-40B4-BE49-F238E27FC236}">
                  <a16:creationId xmlns:a16="http://schemas.microsoft.com/office/drawing/2014/main" id="{02B0DDDC-33AF-422A-9735-87E38E664FAB}"/>
                </a:ext>
              </a:extLst>
            </p:cNvPr>
            <p:cNvSpPr/>
            <p:nvPr/>
          </p:nvSpPr>
          <p:spPr>
            <a:xfrm>
              <a:off x="3307410" y="3631519"/>
              <a:ext cx="156215" cy="12950"/>
            </a:xfrm>
            <a:custGeom>
              <a:avLst/>
              <a:gdLst/>
              <a:ahLst/>
              <a:cxnLst/>
              <a:rect l="l" t="t" r="r" b="b"/>
              <a:pathLst>
                <a:path w="5959" h="494" extrusionOk="0">
                  <a:moveTo>
                    <a:pt x="325" y="0"/>
                  </a:moveTo>
                  <a:cubicBezTo>
                    <a:pt x="1" y="0"/>
                    <a:pt x="1" y="493"/>
                    <a:pt x="325" y="493"/>
                  </a:cubicBezTo>
                  <a:cubicBezTo>
                    <a:pt x="334" y="493"/>
                    <a:pt x="343" y="493"/>
                    <a:pt x="352" y="492"/>
                  </a:cubicBezTo>
                  <a:lnTo>
                    <a:pt x="5607" y="492"/>
                  </a:lnTo>
                  <a:cubicBezTo>
                    <a:pt x="5616" y="493"/>
                    <a:pt x="5625" y="493"/>
                    <a:pt x="5634" y="493"/>
                  </a:cubicBezTo>
                  <a:cubicBezTo>
                    <a:pt x="5959" y="493"/>
                    <a:pt x="5959" y="0"/>
                    <a:pt x="5634" y="0"/>
                  </a:cubicBezTo>
                  <a:cubicBezTo>
                    <a:pt x="5625" y="0"/>
                    <a:pt x="5616" y="1"/>
                    <a:pt x="5607" y="1"/>
                  </a:cubicBezTo>
                  <a:lnTo>
                    <a:pt x="352" y="1"/>
                  </a:lnTo>
                  <a:cubicBezTo>
                    <a:pt x="343" y="1"/>
                    <a:pt x="334" y="0"/>
                    <a:pt x="32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374;p69">
              <a:extLst>
                <a:ext uri="{FF2B5EF4-FFF2-40B4-BE49-F238E27FC236}">
                  <a16:creationId xmlns:a16="http://schemas.microsoft.com/office/drawing/2014/main" id="{D71F2E57-2BD5-4561-B1DA-A7B5BDA75323}"/>
                </a:ext>
              </a:extLst>
            </p:cNvPr>
            <p:cNvSpPr/>
            <p:nvPr/>
          </p:nvSpPr>
          <p:spPr>
            <a:xfrm>
              <a:off x="3235660" y="3365070"/>
              <a:ext cx="57175" cy="54973"/>
            </a:xfrm>
            <a:custGeom>
              <a:avLst/>
              <a:gdLst/>
              <a:ahLst/>
              <a:cxnLst/>
              <a:rect l="l" t="t" r="r" b="b"/>
              <a:pathLst>
                <a:path w="2181" h="2097" extrusionOk="0">
                  <a:moveTo>
                    <a:pt x="1498" y="0"/>
                  </a:moveTo>
                  <a:cubicBezTo>
                    <a:pt x="1485" y="0"/>
                    <a:pt x="1472" y="1"/>
                    <a:pt x="1458" y="3"/>
                  </a:cubicBezTo>
                  <a:lnTo>
                    <a:pt x="246" y="3"/>
                  </a:lnTo>
                  <a:cubicBezTo>
                    <a:pt x="101" y="3"/>
                    <a:pt x="0" y="104"/>
                    <a:pt x="0" y="234"/>
                  </a:cubicBezTo>
                  <a:lnTo>
                    <a:pt x="0" y="1851"/>
                  </a:lnTo>
                  <a:cubicBezTo>
                    <a:pt x="0" y="1981"/>
                    <a:pt x="101" y="2096"/>
                    <a:pt x="246" y="2096"/>
                  </a:cubicBezTo>
                  <a:lnTo>
                    <a:pt x="1935" y="2096"/>
                  </a:lnTo>
                  <a:cubicBezTo>
                    <a:pt x="2065" y="2096"/>
                    <a:pt x="2166" y="1981"/>
                    <a:pt x="2166" y="1851"/>
                  </a:cubicBezTo>
                  <a:lnTo>
                    <a:pt x="2166" y="1418"/>
                  </a:lnTo>
                  <a:cubicBezTo>
                    <a:pt x="2180" y="1237"/>
                    <a:pt x="2054" y="1147"/>
                    <a:pt x="1927" y="1147"/>
                  </a:cubicBezTo>
                  <a:cubicBezTo>
                    <a:pt x="1801" y="1147"/>
                    <a:pt x="1675" y="1237"/>
                    <a:pt x="1689" y="1418"/>
                  </a:cubicBezTo>
                  <a:lnTo>
                    <a:pt x="1689" y="1605"/>
                  </a:lnTo>
                  <a:lnTo>
                    <a:pt x="477" y="1605"/>
                  </a:lnTo>
                  <a:lnTo>
                    <a:pt x="477" y="479"/>
                  </a:lnTo>
                  <a:lnTo>
                    <a:pt x="1458" y="479"/>
                  </a:lnTo>
                  <a:cubicBezTo>
                    <a:pt x="1468" y="480"/>
                    <a:pt x="1477" y="480"/>
                    <a:pt x="1485" y="480"/>
                  </a:cubicBezTo>
                  <a:cubicBezTo>
                    <a:pt x="1806" y="480"/>
                    <a:pt x="1810" y="0"/>
                    <a:pt x="1498" y="0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375;p69">
              <a:extLst>
                <a:ext uri="{FF2B5EF4-FFF2-40B4-BE49-F238E27FC236}">
                  <a16:creationId xmlns:a16="http://schemas.microsoft.com/office/drawing/2014/main" id="{232E29E8-9789-4BBF-8735-EC6E6EC01E6A}"/>
                </a:ext>
              </a:extLst>
            </p:cNvPr>
            <p:cNvSpPr/>
            <p:nvPr/>
          </p:nvSpPr>
          <p:spPr>
            <a:xfrm>
              <a:off x="3248426" y="3364755"/>
              <a:ext cx="55104" cy="40528"/>
            </a:xfrm>
            <a:custGeom>
              <a:avLst/>
              <a:gdLst/>
              <a:ahLst/>
              <a:cxnLst/>
              <a:rect l="l" t="t" r="r" b="b"/>
              <a:pathLst>
                <a:path w="2102" h="1546" extrusionOk="0">
                  <a:moveTo>
                    <a:pt x="1754" y="1"/>
                  </a:moveTo>
                  <a:cubicBezTo>
                    <a:pt x="1694" y="1"/>
                    <a:pt x="1631" y="26"/>
                    <a:pt x="1578" y="87"/>
                  </a:cubicBezTo>
                  <a:lnTo>
                    <a:pt x="769" y="939"/>
                  </a:lnTo>
                  <a:lnTo>
                    <a:pt x="524" y="679"/>
                  </a:lnTo>
                  <a:cubicBezTo>
                    <a:pt x="470" y="618"/>
                    <a:pt x="407" y="593"/>
                    <a:pt x="346" y="593"/>
                  </a:cubicBezTo>
                  <a:cubicBezTo>
                    <a:pt x="163" y="593"/>
                    <a:pt x="0" y="823"/>
                    <a:pt x="163" y="997"/>
                  </a:cubicBezTo>
                  <a:lnTo>
                    <a:pt x="581" y="1458"/>
                  </a:lnTo>
                  <a:cubicBezTo>
                    <a:pt x="625" y="1516"/>
                    <a:pt x="697" y="1545"/>
                    <a:pt x="769" y="1545"/>
                  </a:cubicBezTo>
                  <a:cubicBezTo>
                    <a:pt x="841" y="1545"/>
                    <a:pt x="899" y="1516"/>
                    <a:pt x="957" y="1473"/>
                  </a:cubicBezTo>
                  <a:lnTo>
                    <a:pt x="1938" y="419"/>
                  </a:lnTo>
                  <a:cubicBezTo>
                    <a:pt x="2101" y="235"/>
                    <a:pt x="1937" y="1"/>
                    <a:pt x="1754" y="1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376;p69">
              <a:extLst>
                <a:ext uri="{FF2B5EF4-FFF2-40B4-BE49-F238E27FC236}">
                  <a16:creationId xmlns:a16="http://schemas.microsoft.com/office/drawing/2014/main" id="{6ADD73EA-43E8-48DF-8350-675B728D6DA0}"/>
                </a:ext>
              </a:extLst>
            </p:cNvPr>
            <p:cNvSpPr/>
            <p:nvPr/>
          </p:nvSpPr>
          <p:spPr>
            <a:xfrm>
              <a:off x="3235660" y="3480547"/>
              <a:ext cx="56782" cy="55287"/>
            </a:xfrm>
            <a:custGeom>
              <a:avLst/>
              <a:gdLst/>
              <a:ahLst/>
              <a:cxnLst/>
              <a:rect l="l" t="t" r="r" b="b"/>
              <a:pathLst>
                <a:path w="2166" h="2109" extrusionOk="0">
                  <a:moveTo>
                    <a:pt x="246" y="1"/>
                  </a:moveTo>
                  <a:cubicBezTo>
                    <a:pt x="101" y="1"/>
                    <a:pt x="0" y="116"/>
                    <a:pt x="0" y="246"/>
                  </a:cubicBezTo>
                  <a:lnTo>
                    <a:pt x="0" y="1863"/>
                  </a:lnTo>
                  <a:cubicBezTo>
                    <a:pt x="0" y="1993"/>
                    <a:pt x="101" y="2108"/>
                    <a:pt x="246" y="2108"/>
                  </a:cubicBezTo>
                  <a:lnTo>
                    <a:pt x="1935" y="2108"/>
                  </a:lnTo>
                  <a:cubicBezTo>
                    <a:pt x="2065" y="2108"/>
                    <a:pt x="2166" y="1993"/>
                    <a:pt x="2166" y="1863"/>
                  </a:cubicBezTo>
                  <a:lnTo>
                    <a:pt x="2166" y="1430"/>
                  </a:lnTo>
                  <a:cubicBezTo>
                    <a:pt x="2151" y="1278"/>
                    <a:pt x="2036" y="1202"/>
                    <a:pt x="1922" y="1202"/>
                  </a:cubicBezTo>
                  <a:cubicBezTo>
                    <a:pt x="1808" y="1202"/>
                    <a:pt x="1696" y="1278"/>
                    <a:pt x="1689" y="1430"/>
                  </a:cubicBezTo>
                  <a:lnTo>
                    <a:pt x="1689" y="1617"/>
                  </a:lnTo>
                  <a:lnTo>
                    <a:pt x="477" y="1617"/>
                  </a:lnTo>
                  <a:lnTo>
                    <a:pt x="477" y="492"/>
                  </a:lnTo>
                  <a:lnTo>
                    <a:pt x="1458" y="492"/>
                  </a:lnTo>
                  <a:cubicBezTo>
                    <a:pt x="1761" y="463"/>
                    <a:pt x="1761" y="30"/>
                    <a:pt x="1458" y="1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377;p69">
              <a:extLst>
                <a:ext uri="{FF2B5EF4-FFF2-40B4-BE49-F238E27FC236}">
                  <a16:creationId xmlns:a16="http://schemas.microsoft.com/office/drawing/2014/main" id="{D4B8C973-5143-4335-9CE2-EC3717B4A580}"/>
                </a:ext>
              </a:extLst>
            </p:cNvPr>
            <p:cNvSpPr/>
            <p:nvPr/>
          </p:nvSpPr>
          <p:spPr>
            <a:xfrm>
              <a:off x="3248400" y="3480573"/>
              <a:ext cx="55130" cy="40502"/>
            </a:xfrm>
            <a:custGeom>
              <a:avLst/>
              <a:gdLst/>
              <a:ahLst/>
              <a:cxnLst/>
              <a:rect l="l" t="t" r="r" b="b"/>
              <a:pathLst>
                <a:path w="2103" h="1545" extrusionOk="0">
                  <a:moveTo>
                    <a:pt x="1755" y="0"/>
                  </a:moveTo>
                  <a:cubicBezTo>
                    <a:pt x="1695" y="0"/>
                    <a:pt x="1632" y="26"/>
                    <a:pt x="1579" y="86"/>
                  </a:cubicBezTo>
                  <a:lnTo>
                    <a:pt x="770" y="938"/>
                  </a:lnTo>
                  <a:lnTo>
                    <a:pt x="525" y="664"/>
                  </a:lnTo>
                  <a:cubicBezTo>
                    <a:pt x="472" y="607"/>
                    <a:pt x="410" y="584"/>
                    <a:pt x="351" y="584"/>
                  </a:cubicBezTo>
                  <a:cubicBezTo>
                    <a:pt x="166" y="584"/>
                    <a:pt x="0" y="810"/>
                    <a:pt x="164" y="996"/>
                  </a:cubicBezTo>
                  <a:lnTo>
                    <a:pt x="582" y="1458"/>
                  </a:lnTo>
                  <a:cubicBezTo>
                    <a:pt x="626" y="1515"/>
                    <a:pt x="698" y="1544"/>
                    <a:pt x="770" y="1544"/>
                  </a:cubicBezTo>
                  <a:cubicBezTo>
                    <a:pt x="842" y="1544"/>
                    <a:pt x="900" y="1515"/>
                    <a:pt x="958" y="1458"/>
                  </a:cubicBezTo>
                  <a:lnTo>
                    <a:pt x="1939" y="418"/>
                  </a:lnTo>
                  <a:cubicBezTo>
                    <a:pt x="2102" y="234"/>
                    <a:pt x="1938" y="0"/>
                    <a:pt x="1755" y="0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378;p69">
              <a:extLst>
                <a:ext uri="{FF2B5EF4-FFF2-40B4-BE49-F238E27FC236}">
                  <a16:creationId xmlns:a16="http://schemas.microsoft.com/office/drawing/2014/main" id="{F5C14A83-6345-4076-B5AB-9826AF621FCF}"/>
                </a:ext>
              </a:extLst>
            </p:cNvPr>
            <p:cNvSpPr/>
            <p:nvPr/>
          </p:nvSpPr>
          <p:spPr>
            <a:xfrm>
              <a:off x="3235660" y="3596312"/>
              <a:ext cx="56782" cy="55314"/>
            </a:xfrm>
            <a:custGeom>
              <a:avLst/>
              <a:gdLst/>
              <a:ahLst/>
              <a:cxnLst/>
              <a:rect l="l" t="t" r="r" b="b"/>
              <a:pathLst>
                <a:path w="2166" h="2110" extrusionOk="0">
                  <a:moveTo>
                    <a:pt x="1485" y="1"/>
                  </a:moveTo>
                  <a:cubicBezTo>
                    <a:pt x="1477" y="1"/>
                    <a:pt x="1468" y="1"/>
                    <a:pt x="1458" y="2"/>
                  </a:cubicBezTo>
                  <a:lnTo>
                    <a:pt x="246" y="2"/>
                  </a:lnTo>
                  <a:cubicBezTo>
                    <a:pt x="101" y="2"/>
                    <a:pt x="0" y="117"/>
                    <a:pt x="0" y="247"/>
                  </a:cubicBezTo>
                  <a:lnTo>
                    <a:pt x="0" y="1864"/>
                  </a:lnTo>
                  <a:cubicBezTo>
                    <a:pt x="0" y="1994"/>
                    <a:pt x="101" y="2109"/>
                    <a:pt x="246" y="2109"/>
                  </a:cubicBezTo>
                  <a:lnTo>
                    <a:pt x="1935" y="2109"/>
                  </a:lnTo>
                  <a:cubicBezTo>
                    <a:pt x="2065" y="2095"/>
                    <a:pt x="2166" y="1994"/>
                    <a:pt x="2166" y="1850"/>
                  </a:cubicBezTo>
                  <a:lnTo>
                    <a:pt x="2166" y="1417"/>
                  </a:lnTo>
                  <a:cubicBezTo>
                    <a:pt x="2151" y="1272"/>
                    <a:pt x="2036" y="1200"/>
                    <a:pt x="1922" y="1200"/>
                  </a:cubicBezTo>
                  <a:cubicBezTo>
                    <a:pt x="1808" y="1200"/>
                    <a:pt x="1696" y="1272"/>
                    <a:pt x="1689" y="1417"/>
                  </a:cubicBezTo>
                  <a:lnTo>
                    <a:pt x="1689" y="1619"/>
                  </a:lnTo>
                  <a:lnTo>
                    <a:pt x="477" y="1619"/>
                  </a:lnTo>
                  <a:lnTo>
                    <a:pt x="477" y="493"/>
                  </a:lnTo>
                  <a:lnTo>
                    <a:pt x="1458" y="493"/>
                  </a:lnTo>
                  <a:cubicBezTo>
                    <a:pt x="1468" y="493"/>
                    <a:pt x="1477" y="494"/>
                    <a:pt x="1485" y="494"/>
                  </a:cubicBezTo>
                  <a:cubicBezTo>
                    <a:pt x="1810" y="494"/>
                    <a:pt x="1810" y="1"/>
                    <a:pt x="1485" y="1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379;p69">
              <a:extLst>
                <a:ext uri="{FF2B5EF4-FFF2-40B4-BE49-F238E27FC236}">
                  <a16:creationId xmlns:a16="http://schemas.microsoft.com/office/drawing/2014/main" id="{2A8DD05B-CA41-452D-A76D-F0EFF2FCD100}"/>
                </a:ext>
              </a:extLst>
            </p:cNvPr>
            <p:cNvSpPr/>
            <p:nvPr/>
          </p:nvSpPr>
          <p:spPr>
            <a:xfrm>
              <a:off x="3248400" y="3596365"/>
              <a:ext cx="55130" cy="40214"/>
            </a:xfrm>
            <a:custGeom>
              <a:avLst/>
              <a:gdLst/>
              <a:ahLst/>
              <a:cxnLst/>
              <a:rect l="l" t="t" r="r" b="b"/>
              <a:pathLst>
                <a:path w="2103" h="1534" extrusionOk="0">
                  <a:moveTo>
                    <a:pt x="1755" y="0"/>
                  </a:moveTo>
                  <a:cubicBezTo>
                    <a:pt x="1695" y="0"/>
                    <a:pt x="1632" y="26"/>
                    <a:pt x="1579" y="87"/>
                  </a:cubicBezTo>
                  <a:lnTo>
                    <a:pt x="770" y="938"/>
                  </a:lnTo>
                  <a:lnTo>
                    <a:pt x="525" y="664"/>
                  </a:lnTo>
                  <a:cubicBezTo>
                    <a:pt x="471" y="603"/>
                    <a:pt x="409" y="578"/>
                    <a:pt x="348" y="578"/>
                  </a:cubicBezTo>
                  <a:cubicBezTo>
                    <a:pt x="165" y="578"/>
                    <a:pt x="1" y="811"/>
                    <a:pt x="164" y="996"/>
                  </a:cubicBezTo>
                  <a:lnTo>
                    <a:pt x="582" y="1458"/>
                  </a:lnTo>
                  <a:cubicBezTo>
                    <a:pt x="626" y="1501"/>
                    <a:pt x="698" y="1530"/>
                    <a:pt x="770" y="1530"/>
                  </a:cubicBezTo>
                  <a:cubicBezTo>
                    <a:pt x="783" y="1533"/>
                    <a:pt x="794" y="1534"/>
                    <a:pt x="806" y="1534"/>
                  </a:cubicBezTo>
                  <a:cubicBezTo>
                    <a:pt x="862" y="1534"/>
                    <a:pt x="910" y="1506"/>
                    <a:pt x="958" y="1458"/>
                  </a:cubicBezTo>
                  <a:lnTo>
                    <a:pt x="1939" y="419"/>
                  </a:lnTo>
                  <a:cubicBezTo>
                    <a:pt x="2102" y="234"/>
                    <a:pt x="1938" y="0"/>
                    <a:pt x="1755" y="0"/>
                  </a:cubicBezTo>
                  <a:close/>
                </a:path>
              </a:pathLst>
            </a:custGeom>
            <a:solidFill>
              <a:srgbClr val="698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380;p69">
              <a:extLst>
                <a:ext uri="{FF2B5EF4-FFF2-40B4-BE49-F238E27FC236}">
                  <a16:creationId xmlns:a16="http://schemas.microsoft.com/office/drawing/2014/main" id="{05287F01-1AB3-4288-AC9E-C5A016DAED2C}"/>
                </a:ext>
              </a:extLst>
            </p:cNvPr>
            <p:cNvSpPr/>
            <p:nvPr/>
          </p:nvSpPr>
          <p:spPr>
            <a:xfrm>
              <a:off x="3438878" y="3642136"/>
              <a:ext cx="168038" cy="88292"/>
            </a:xfrm>
            <a:custGeom>
              <a:avLst/>
              <a:gdLst/>
              <a:ahLst/>
              <a:cxnLst/>
              <a:rect l="l" t="t" r="r" b="b"/>
              <a:pathLst>
                <a:path w="6410" h="3368" extrusionOk="0">
                  <a:moveTo>
                    <a:pt x="2440" y="1"/>
                  </a:moveTo>
                  <a:lnTo>
                    <a:pt x="982" y="592"/>
                  </a:lnTo>
                  <a:cubicBezTo>
                    <a:pt x="837" y="636"/>
                    <a:pt x="707" y="722"/>
                    <a:pt x="592" y="809"/>
                  </a:cubicBezTo>
                  <a:lnTo>
                    <a:pt x="549" y="838"/>
                  </a:lnTo>
                  <a:lnTo>
                    <a:pt x="534" y="867"/>
                  </a:lnTo>
                  <a:lnTo>
                    <a:pt x="520" y="881"/>
                  </a:lnTo>
                  <a:lnTo>
                    <a:pt x="476" y="910"/>
                  </a:lnTo>
                  <a:cubicBezTo>
                    <a:pt x="217" y="1170"/>
                    <a:pt x="58" y="1502"/>
                    <a:pt x="0" y="1877"/>
                  </a:cubicBezTo>
                  <a:lnTo>
                    <a:pt x="0" y="1935"/>
                  </a:lnTo>
                  <a:lnTo>
                    <a:pt x="0" y="1949"/>
                  </a:lnTo>
                  <a:lnTo>
                    <a:pt x="0" y="2007"/>
                  </a:lnTo>
                  <a:lnTo>
                    <a:pt x="0" y="2036"/>
                  </a:lnTo>
                  <a:lnTo>
                    <a:pt x="0" y="2050"/>
                  </a:lnTo>
                  <a:lnTo>
                    <a:pt x="0" y="2123"/>
                  </a:lnTo>
                  <a:lnTo>
                    <a:pt x="0" y="2354"/>
                  </a:lnTo>
                  <a:lnTo>
                    <a:pt x="0" y="3061"/>
                  </a:lnTo>
                  <a:cubicBezTo>
                    <a:pt x="13" y="3232"/>
                    <a:pt x="147" y="3368"/>
                    <a:pt x="313" y="3368"/>
                  </a:cubicBezTo>
                  <a:cubicBezTo>
                    <a:pt x="329" y="3368"/>
                    <a:pt x="345" y="3367"/>
                    <a:pt x="361" y="3364"/>
                  </a:cubicBezTo>
                  <a:lnTo>
                    <a:pt x="6049" y="3364"/>
                  </a:lnTo>
                  <a:cubicBezTo>
                    <a:pt x="6065" y="3367"/>
                    <a:pt x="6081" y="3368"/>
                    <a:pt x="6097" y="3368"/>
                  </a:cubicBezTo>
                  <a:cubicBezTo>
                    <a:pt x="6265" y="3368"/>
                    <a:pt x="6409" y="3232"/>
                    <a:pt x="6409" y="3061"/>
                  </a:cubicBezTo>
                  <a:lnTo>
                    <a:pt x="6409" y="2354"/>
                  </a:lnTo>
                  <a:lnTo>
                    <a:pt x="6409" y="2123"/>
                  </a:lnTo>
                  <a:lnTo>
                    <a:pt x="6337" y="2123"/>
                  </a:lnTo>
                  <a:lnTo>
                    <a:pt x="6337" y="2050"/>
                  </a:lnTo>
                  <a:lnTo>
                    <a:pt x="6337" y="2036"/>
                  </a:lnTo>
                  <a:lnTo>
                    <a:pt x="6337" y="2007"/>
                  </a:lnTo>
                  <a:lnTo>
                    <a:pt x="6337" y="1949"/>
                  </a:lnTo>
                  <a:lnTo>
                    <a:pt x="6337" y="1935"/>
                  </a:lnTo>
                  <a:lnTo>
                    <a:pt x="6337" y="1877"/>
                  </a:lnTo>
                  <a:cubicBezTo>
                    <a:pt x="6294" y="1502"/>
                    <a:pt x="6121" y="1170"/>
                    <a:pt x="5861" y="910"/>
                  </a:cubicBezTo>
                  <a:lnTo>
                    <a:pt x="5818" y="881"/>
                  </a:lnTo>
                  <a:lnTo>
                    <a:pt x="5803" y="867"/>
                  </a:lnTo>
                  <a:lnTo>
                    <a:pt x="5789" y="838"/>
                  </a:lnTo>
                  <a:lnTo>
                    <a:pt x="5745" y="809"/>
                  </a:lnTo>
                  <a:cubicBezTo>
                    <a:pt x="5630" y="722"/>
                    <a:pt x="5500" y="636"/>
                    <a:pt x="5356" y="592"/>
                  </a:cubicBezTo>
                  <a:lnTo>
                    <a:pt x="3898" y="1"/>
                  </a:lnTo>
                  <a:lnTo>
                    <a:pt x="3537" y="376"/>
                  </a:lnTo>
                  <a:lnTo>
                    <a:pt x="3176" y="737"/>
                  </a:lnTo>
                  <a:lnTo>
                    <a:pt x="2801" y="376"/>
                  </a:lnTo>
                  <a:lnTo>
                    <a:pt x="2440" y="1"/>
                  </a:ln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381;p69">
              <a:extLst>
                <a:ext uri="{FF2B5EF4-FFF2-40B4-BE49-F238E27FC236}">
                  <a16:creationId xmlns:a16="http://schemas.microsoft.com/office/drawing/2014/main" id="{2267733B-D62B-4A28-8FB4-7E2DA8AC3675}"/>
                </a:ext>
              </a:extLst>
            </p:cNvPr>
            <p:cNvSpPr/>
            <p:nvPr/>
          </p:nvSpPr>
          <p:spPr>
            <a:xfrm>
              <a:off x="3436965" y="3642529"/>
              <a:ext cx="68526" cy="87899"/>
            </a:xfrm>
            <a:custGeom>
              <a:avLst/>
              <a:gdLst/>
              <a:ahLst/>
              <a:cxnLst/>
              <a:rect l="l" t="t" r="r" b="b"/>
              <a:pathLst>
                <a:path w="2614" h="3353" extrusionOk="0">
                  <a:moveTo>
                    <a:pt x="2469" y="0"/>
                  </a:moveTo>
                  <a:lnTo>
                    <a:pt x="1026" y="563"/>
                  </a:lnTo>
                  <a:cubicBezTo>
                    <a:pt x="405" y="808"/>
                    <a:pt x="1" y="1429"/>
                    <a:pt x="30" y="2108"/>
                  </a:cubicBezTo>
                  <a:lnTo>
                    <a:pt x="30" y="3046"/>
                  </a:lnTo>
                  <a:cubicBezTo>
                    <a:pt x="30" y="3217"/>
                    <a:pt x="174" y="3353"/>
                    <a:pt x="343" y="3353"/>
                  </a:cubicBezTo>
                  <a:cubicBezTo>
                    <a:pt x="358" y="3353"/>
                    <a:pt x="375" y="3352"/>
                    <a:pt x="391" y="3349"/>
                  </a:cubicBezTo>
                  <a:lnTo>
                    <a:pt x="463" y="3349"/>
                  </a:lnTo>
                  <a:lnTo>
                    <a:pt x="463" y="2108"/>
                  </a:lnTo>
                  <a:cubicBezTo>
                    <a:pt x="434" y="1429"/>
                    <a:pt x="838" y="808"/>
                    <a:pt x="1459" y="563"/>
                  </a:cubicBezTo>
                  <a:lnTo>
                    <a:pt x="2614" y="116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382;p69">
              <a:extLst>
                <a:ext uri="{FF2B5EF4-FFF2-40B4-BE49-F238E27FC236}">
                  <a16:creationId xmlns:a16="http://schemas.microsoft.com/office/drawing/2014/main" id="{8028572C-5624-4A1B-8687-2E70C52CA8E7}"/>
                </a:ext>
              </a:extLst>
            </p:cNvPr>
            <p:cNvSpPr/>
            <p:nvPr/>
          </p:nvSpPr>
          <p:spPr>
            <a:xfrm>
              <a:off x="3468003" y="3503249"/>
              <a:ext cx="106354" cy="74975"/>
            </a:xfrm>
            <a:custGeom>
              <a:avLst/>
              <a:gdLst/>
              <a:ahLst/>
              <a:cxnLst/>
              <a:rect l="l" t="t" r="r" b="b"/>
              <a:pathLst>
                <a:path w="4057" h="2860" extrusionOk="0">
                  <a:moveTo>
                    <a:pt x="3581" y="2440"/>
                  </a:moveTo>
                  <a:lnTo>
                    <a:pt x="3564" y="2457"/>
                  </a:lnTo>
                  <a:lnTo>
                    <a:pt x="3564" y="2457"/>
                  </a:lnTo>
                  <a:lnTo>
                    <a:pt x="3566" y="2455"/>
                  </a:lnTo>
                  <a:lnTo>
                    <a:pt x="3581" y="2440"/>
                  </a:lnTo>
                  <a:close/>
                  <a:moveTo>
                    <a:pt x="3552" y="2455"/>
                  </a:moveTo>
                  <a:lnTo>
                    <a:pt x="3552" y="2469"/>
                  </a:lnTo>
                  <a:lnTo>
                    <a:pt x="3552" y="2484"/>
                  </a:lnTo>
                  <a:lnTo>
                    <a:pt x="3537" y="2513"/>
                  </a:lnTo>
                  <a:lnTo>
                    <a:pt x="3552" y="2469"/>
                  </a:lnTo>
                  <a:lnTo>
                    <a:pt x="3508" y="2498"/>
                  </a:lnTo>
                  <a:lnTo>
                    <a:pt x="3508" y="2498"/>
                  </a:lnTo>
                  <a:lnTo>
                    <a:pt x="3552" y="2455"/>
                  </a:lnTo>
                  <a:close/>
                  <a:moveTo>
                    <a:pt x="1949" y="1"/>
                  </a:moveTo>
                  <a:cubicBezTo>
                    <a:pt x="867" y="1"/>
                    <a:pt x="1" y="867"/>
                    <a:pt x="1" y="1935"/>
                  </a:cubicBezTo>
                  <a:lnTo>
                    <a:pt x="1" y="2859"/>
                  </a:lnTo>
                  <a:cubicBezTo>
                    <a:pt x="1" y="2859"/>
                    <a:pt x="448" y="2816"/>
                    <a:pt x="506" y="2599"/>
                  </a:cubicBezTo>
                  <a:cubicBezTo>
                    <a:pt x="520" y="2570"/>
                    <a:pt x="535" y="2556"/>
                    <a:pt x="549" y="2527"/>
                  </a:cubicBezTo>
                  <a:cubicBezTo>
                    <a:pt x="795" y="2527"/>
                    <a:pt x="1964" y="2513"/>
                    <a:pt x="2642" y="1704"/>
                  </a:cubicBezTo>
                  <a:cubicBezTo>
                    <a:pt x="2787" y="2094"/>
                    <a:pt x="3104" y="2397"/>
                    <a:pt x="3508" y="2513"/>
                  </a:cubicBezTo>
                  <a:cubicBezTo>
                    <a:pt x="3523" y="2541"/>
                    <a:pt x="3537" y="2570"/>
                    <a:pt x="3552" y="2585"/>
                  </a:cubicBezTo>
                  <a:cubicBezTo>
                    <a:pt x="3610" y="2801"/>
                    <a:pt x="4057" y="2845"/>
                    <a:pt x="4057" y="2845"/>
                  </a:cubicBezTo>
                  <a:lnTo>
                    <a:pt x="4057" y="1935"/>
                  </a:lnTo>
                  <a:cubicBezTo>
                    <a:pt x="4043" y="867"/>
                    <a:pt x="3176" y="1"/>
                    <a:pt x="2108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383;p69">
              <a:extLst>
                <a:ext uri="{FF2B5EF4-FFF2-40B4-BE49-F238E27FC236}">
                  <a16:creationId xmlns:a16="http://schemas.microsoft.com/office/drawing/2014/main" id="{6F4E6736-EBDB-4820-82CD-314C44C96CF4}"/>
                </a:ext>
              </a:extLst>
            </p:cNvPr>
            <p:cNvSpPr/>
            <p:nvPr/>
          </p:nvSpPr>
          <p:spPr>
            <a:xfrm>
              <a:off x="3468003" y="3502882"/>
              <a:ext cx="57542" cy="74949"/>
            </a:xfrm>
            <a:custGeom>
              <a:avLst/>
              <a:gdLst/>
              <a:ahLst/>
              <a:cxnLst/>
              <a:rect l="l" t="t" r="r" b="b"/>
              <a:pathLst>
                <a:path w="2195" h="2859" extrusionOk="0">
                  <a:moveTo>
                    <a:pt x="1949" y="0"/>
                  </a:moveTo>
                  <a:cubicBezTo>
                    <a:pt x="881" y="0"/>
                    <a:pt x="1" y="881"/>
                    <a:pt x="1" y="1949"/>
                  </a:cubicBezTo>
                  <a:lnTo>
                    <a:pt x="1" y="2859"/>
                  </a:lnTo>
                  <a:cubicBezTo>
                    <a:pt x="116" y="2844"/>
                    <a:pt x="232" y="2815"/>
                    <a:pt x="347" y="2772"/>
                  </a:cubicBezTo>
                  <a:lnTo>
                    <a:pt x="347" y="2454"/>
                  </a:lnTo>
                  <a:lnTo>
                    <a:pt x="347" y="1949"/>
                  </a:lnTo>
                  <a:cubicBezTo>
                    <a:pt x="347" y="910"/>
                    <a:pt x="1155" y="58"/>
                    <a:pt x="2195" y="0"/>
                  </a:cubicBezTo>
                  <a:close/>
                </a:path>
              </a:pathLst>
            </a:custGeom>
            <a:solidFill>
              <a:srgbClr val="6075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384;p69">
              <a:extLst>
                <a:ext uri="{FF2B5EF4-FFF2-40B4-BE49-F238E27FC236}">
                  <a16:creationId xmlns:a16="http://schemas.microsoft.com/office/drawing/2014/main" id="{08D33428-F7A4-4223-8372-2AE93B25CEBE}"/>
                </a:ext>
              </a:extLst>
            </p:cNvPr>
            <p:cNvSpPr/>
            <p:nvPr/>
          </p:nvSpPr>
          <p:spPr>
            <a:xfrm>
              <a:off x="3559598" y="3570386"/>
              <a:ext cx="23489" cy="31143"/>
            </a:xfrm>
            <a:custGeom>
              <a:avLst/>
              <a:gdLst/>
              <a:ahLst/>
              <a:cxnLst/>
              <a:rect l="l" t="t" r="r" b="b"/>
              <a:pathLst>
                <a:path w="896" h="1188" extrusionOk="0">
                  <a:moveTo>
                    <a:pt x="250" y="0"/>
                  </a:moveTo>
                  <a:cubicBezTo>
                    <a:pt x="116" y="0"/>
                    <a:pt x="0" y="104"/>
                    <a:pt x="0" y="240"/>
                  </a:cubicBezTo>
                  <a:lnTo>
                    <a:pt x="0" y="948"/>
                  </a:lnTo>
                  <a:cubicBezTo>
                    <a:pt x="0" y="1084"/>
                    <a:pt x="116" y="1188"/>
                    <a:pt x="250" y="1188"/>
                  </a:cubicBezTo>
                  <a:cubicBezTo>
                    <a:pt x="272" y="1188"/>
                    <a:pt x="295" y="1185"/>
                    <a:pt x="318" y="1179"/>
                  </a:cubicBezTo>
                  <a:cubicBezTo>
                    <a:pt x="361" y="1164"/>
                    <a:pt x="419" y="1135"/>
                    <a:pt x="462" y="1121"/>
                  </a:cubicBezTo>
                  <a:cubicBezTo>
                    <a:pt x="505" y="1078"/>
                    <a:pt x="549" y="1034"/>
                    <a:pt x="592" y="1005"/>
                  </a:cubicBezTo>
                  <a:cubicBezTo>
                    <a:pt x="895" y="673"/>
                    <a:pt x="751" y="139"/>
                    <a:pt x="318" y="9"/>
                  </a:cubicBezTo>
                  <a:cubicBezTo>
                    <a:pt x="295" y="3"/>
                    <a:pt x="272" y="0"/>
                    <a:pt x="250" y="0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385;p69">
              <a:extLst>
                <a:ext uri="{FF2B5EF4-FFF2-40B4-BE49-F238E27FC236}">
                  <a16:creationId xmlns:a16="http://schemas.microsoft.com/office/drawing/2014/main" id="{C24DFD12-EBC9-4A7B-9781-6B9802622EAB}"/>
                </a:ext>
              </a:extLst>
            </p:cNvPr>
            <p:cNvSpPr/>
            <p:nvPr/>
          </p:nvSpPr>
          <p:spPr>
            <a:xfrm>
              <a:off x="3459300" y="3570596"/>
              <a:ext cx="23489" cy="31065"/>
            </a:xfrm>
            <a:custGeom>
              <a:avLst/>
              <a:gdLst/>
              <a:ahLst/>
              <a:cxnLst/>
              <a:rect l="l" t="t" r="r" b="b"/>
              <a:pathLst>
                <a:path w="896" h="1185" extrusionOk="0">
                  <a:moveTo>
                    <a:pt x="658" y="1"/>
                  </a:moveTo>
                  <a:cubicBezTo>
                    <a:pt x="631" y="1"/>
                    <a:pt x="604" y="6"/>
                    <a:pt x="578" y="16"/>
                  </a:cubicBezTo>
                  <a:cubicBezTo>
                    <a:pt x="1" y="189"/>
                    <a:pt x="1" y="997"/>
                    <a:pt x="578" y="1171"/>
                  </a:cubicBezTo>
                  <a:cubicBezTo>
                    <a:pt x="604" y="1180"/>
                    <a:pt x="631" y="1185"/>
                    <a:pt x="656" y="1185"/>
                  </a:cubicBezTo>
                  <a:cubicBezTo>
                    <a:pt x="785" y="1185"/>
                    <a:pt x="896" y="1072"/>
                    <a:pt x="896" y="940"/>
                  </a:cubicBezTo>
                  <a:lnTo>
                    <a:pt x="896" y="247"/>
                  </a:lnTo>
                  <a:cubicBezTo>
                    <a:pt x="896" y="160"/>
                    <a:pt x="852" y="88"/>
                    <a:pt x="795" y="45"/>
                  </a:cubicBezTo>
                  <a:cubicBezTo>
                    <a:pt x="757" y="17"/>
                    <a:pt x="708" y="1"/>
                    <a:pt x="658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386;p69">
              <a:extLst>
                <a:ext uri="{FF2B5EF4-FFF2-40B4-BE49-F238E27FC236}">
                  <a16:creationId xmlns:a16="http://schemas.microsoft.com/office/drawing/2014/main" id="{B17B5ED1-2605-43CD-89A9-5241AB13871D}"/>
                </a:ext>
              </a:extLst>
            </p:cNvPr>
            <p:cNvSpPr/>
            <p:nvPr/>
          </p:nvSpPr>
          <p:spPr>
            <a:xfrm>
              <a:off x="3501689" y="3624887"/>
              <a:ext cx="39008" cy="44146"/>
            </a:xfrm>
            <a:custGeom>
              <a:avLst/>
              <a:gdLst/>
              <a:ahLst/>
              <a:cxnLst/>
              <a:rect l="l" t="t" r="r" b="b"/>
              <a:pathLst>
                <a:path w="1488" h="1684" extrusionOk="0">
                  <a:moveTo>
                    <a:pt x="241" y="1"/>
                  </a:moveTo>
                  <a:cubicBezTo>
                    <a:pt x="109" y="1"/>
                    <a:pt x="0" y="115"/>
                    <a:pt x="0" y="240"/>
                  </a:cubicBezTo>
                  <a:lnTo>
                    <a:pt x="0" y="962"/>
                  </a:lnTo>
                  <a:cubicBezTo>
                    <a:pt x="0" y="1019"/>
                    <a:pt x="29" y="1092"/>
                    <a:pt x="73" y="1135"/>
                  </a:cubicBezTo>
                  <a:lnTo>
                    <a:pt x="563" y="1611"/>
                  </a:lnTo>
                  <a:cubicBezTo>
                    <a:pt x="607" y="1655"/>
                    <a:pt x="679" y="1684"/>
                    <a:pt x="737" y="1684"/>
                  </a:cubicBezTo>
                  <a:cubicBezTo>
                    <a:pt x="809" y="1684"/>
                    <a:pt x="867" y="1655"/>
                    <a:pt x="924" y="1611"/>
                  </a:cubicBezTo>
                  <a:lnTo>
                    <a:pt x="1430" y="1077"/>
                  </a:lnTo>
                  <a:cubicBezTo>
                    <a:pt x="1473" y="1034"/>
                    <a:pt x="1487" y="976"/>
                    <a:pt x="1487" y="918"/>
                  </a:cubicBezTo>
                  <a:lnTo>
                    <a:pt x="1487" y="240"/>
                  </a:lnTo>
                  <a:cubicBezTo>
                    <a:pt x="1487" y="168"/>
                    <a:pt x="1458" y="125"/>
                    <a:pt x="1415" y="81"/>
                  </a:cubicBezTo>
                  <a:cubicBezTo>
                    <a:pt x="1357" y="38"/>
                    <a:pt x="1300" y="9"/>
                    <a:pt x="1227" y="9"/>
                  </a:cubicBezTo>
                  <a:lnTo>
                    <a:pt x="1184" y="9"/>
                  </a:lnTo>
                  <a:cubicBezTo>
                    <a:pt x="1097" y="23"/>
                    <a:pt x="996" y="38"/>
                    <a:pt x="895" y="38"/>
                  </a:cubicBezTo>
                  <a:lnTo>
                    <a:pt x="592" y="38"/>
                  </a:lnTo>
                  <a:cubicBezTo>
                    <a:pt x="491" y="38"/>
                    <a:pt x="390" y="23"/>
                    <a:pt x="304" y="9"/>
                  </a:cubicBezTo>
                  <a:cubicBezTo>
                    <a:pt x="282" y="3"/>
                    <a:pt x="262" y="1"/>
                    <a:pt x="241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387;p69">
              <a:extLst>
                <a:ext uri="{FF2B5EF4-FFF2-40B4-BE49-F238E27FC236}">
                  <a16:creationId xmlns:a16="http://schemas.microsoft.com/office/drawing/2014/main" id="{45089B98-A7B6-4D55-9AD9-4858FB092412}"/>
                </a:ext>
              </a:extLst>
            </p:cNvPr>
            <p:cNvSpPr/>
            <p:nvPr/>
          </p:nvSpPr>
          <p:spPr>
            <a:xfrm>
              <a:off x="3501689" y="3625385"/>
              <a:ext cx="24249" cy="44015"/>
            </a:xfrm>
            <a:custGeom>
              <a:avLst/>
              <a:gdLst/>
              <a:ahLst/>
              <a:cxnLst/>
              <a:rect l="l" t="t" r="r" b="b"/>
              <a:pathLst>
                <a:path w="925" h="1679" extrusionOk="0">
                  <a:moveTo>
                    <a:pt x="241" y="0"/>
                  </a:moveTo>
                  <a:cubicBezTo>
                    <a:pt x="105" y="0"/>
                    <a:pt x="0" y="108"/>
                    <a:pt x="0" y="250"/>
                  </a:cubicBezTo>
                  <a:lnTo>
                    <a:pt x="0" y="957"/>
                  </a:lnTo>
                  <a:cubicBezTo>
                    <a:pt x="0" y="1029"/>
                    <a:pt x="29" y="1087"/>
                    <a:pt x="73" y="1130"/>
                  </a:cubicBezTo>
                  <a:lnTo>
                    <a:pt x="563" y="1621"/>
                  </a:lnTo>
                  <a:cubicBezTo>
                    <a:pt x="607" y="1665"/>
                    <a:pt x="679" y="1679"/>
                    <a:pt x="737" y="1679"/>
                  </a:cubicBezTo>
                  <a:cubicBezTo>
                    <a:pt x="809" y="1679"/>
                    <a:pt x="867" y="1650"/>
                    <a:pt x="924" y="1607"/>
                  </a:cubicBezTo>
                  <a:cubicBezTo>
                    <a:pt x="867" y="1592"/>
                    <a:pt x="823" y="1578"/>
                    <a:pt x="780" y="1549"/>
                  </a:cubicBezTo>
                  <a:lnTo>
                    <a:pt x="289" y="1058"/>
                  </a:lnTo>
                  <a:cubicBezTo>
                    <a:pt x="246" y="1015"/>
                    <a:pt x="217" y="957"/>
                    <a:pt x="217" y="885"/>
                  </a:cubicBezTo>
                  <a:lnTo>
                    <a:pt x="217" y="178"/>
                  </a:lnTo>
                  <a:cubicBezTo>
                    <a:pt x="217" y="106"/>
                    <a:pt x="246" y="48"/>
                    <a:pt x="289" y="4"/>
                  </a:cubicBezTo>
                  <a:cubicBezTo>
                    <a:pt x="273" y="1"/>
                    <a:pt x="256" y="0"/>
                    <a:pt x="241" y="0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388;p69">
              <a:extLst>
                <a:ext uri="{FF2B5EF4-FFF2-40B4-BE49-F238E27FC236}">
                  <a16:creationId xmlns:a16="http://schemas.microsoft.com/office/drawing/2014/main" id="{8D8C4E26-5E0C-48C4-955E-0AC4DA29BC24}"/>
                </a:ext>
              </a:extLst>
            </p:cNvPr>
            <p:cNvSpPr/>
            <p:nvPr/>
          </p:nvSpPr>
          <p:spPr>
            <a:xfrm>
              <a:off x="3479354" y="3547133"/>
              <a:ext cx="83652" cy="89367"/>
            </a:xfrm>
            <a:custGeom>
              <a:avLst/>
              <a:gdLst/>
              <a:ahLst/>
              <a:cxnLst/>
              <a:rect l="l" t="t" r="r" b="b"/>
              <a:pathLst>
                <a:path w="3191" h="3409" extrusionOk="0">
                  <a:moveTo>
                    <a:pt x="2201" y="1"/>
                  </a:moveTo>
                  <a:cubicBezTo>
                    <a:pt x="2184" y="1"/>
                    <a:pt x="2167" y="6"/>
                    <a:pt x="2152" y="16"/>
                  </a:cubicBezTo>
                  <a:cubicBezTo>
                    <a:pt x="1805" y="276"/>
                    <a:pt x="1415" y="463"/>
                    <a:pt x="997" y="579"/>
                  </a:cubicBezTo>
                  <a:cubicBezTo>
                    <a:pt x="867" y="622"/>
                    <a:pt x="737" y="651"/>
                    <a:pt x="607" y="680"/>
                  </a:cubicBezTo>
                  <a:cubicBezTo>
                    <a:pt x="492" y="694"/>
                    <a:pt x="362" y="709"/>
                    <a:pt x="232" y="723"/>
                  </a:cubicBezTo>
                  <a:cubicBezTo>
                    <a:pt x="102" y="738"/>
                    <a:pt x="1" y="839"/>
                    <a:pt x="1" y="969"/>
                  </a:cubicBezTo>
                  <a:lnTo>
                    <a:pt x="1" y="1965"/>
                  </a:lnTo>
                  <a:cubicBezTo>
                    <a:pt x="1" y="2758"/>
                    <a:pt x="650" y="3408"/>
                    <a:pt x="1444" y="3408"/>
                  </a:cubicBezTo>
                  <a:lnTo>
                    <a:pt x="1747" y="3408"/>
                  </a:lnTo>
                  <a:cubicBezTo>
                    <a:pt x="2541" y="3408"/>
                    <a:pt x="3191" y="2758"/>
                    <a:pt x="3191" y="1965"/>
                  </a:cubicBezTo>
                  <a:lnTo>
                    <a:pt x="3191" y="925"/>
                  </a:lnTo>
                  <a:cubicBezTo>
                    <a:pt x="3191" y="824"/>
                    <a:pt x="3119" y="738"/>
                    <a:pt x="3032" y="694"/>
                  </a:cubicBezTo>
                  <a:cubicBezTo>
                    <a:pt x="3003" y="680"/>
                    <a:pt x="2974" y="665"/>
                    <a:pt x="2946" y="665"/>
                  </a:cubicBezTo>
                  <a:cubicBezTo>
                    <a:pt x="2657" y="550"/>
                    <a:pt x="2426" y="333"/>
                    <a:pt x="2296" y="74"/>
                  </a:cubicBezTo>
                  <a:lnTo>
                    <a:pt x="2282" y="45"/>
                  </a:lnTo>
                  <a:cubicBezTo>
                    <a:pt x="2263" y="17"/>
                    <a:pt x="2232" y="1"/>
                    <a:pt x="2201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389;p69">
              <a:extLst>
                <a:ext uri="{FF2B5EF4-FFF2-40B4-BE49-F238E27FC236}">
                  <a16:creationId xmlns:a16="http://schemas.microsoft.com/office/drawing/2014/main" id="{5D9A2FD0-A063-4684-9143-8C7C26EF8231}"/>
                </a:ext>
              </a:extLst>
            </p:cNvPr>
            <p:cNvSpPr/>
            <p:nvPr/>
          </p:nvSpPr>
          <p:spPr>
            <a:xfrm>
              <a:off x="3479354" y="3547133"/>
              <a:ext cx="60583" cy="89367"/>
            </a:xfrm>
            <a:custGeom>
              <a:avLst/>
              <a:gdLst/>
              <a:ahLst/>
              <a:cxnLst/>
              <a:rect l="l" t="t" r="r" b="b"/>
              <a:pathLst>
                <a:path w="2311" h="3409" extrusionOk="0">
                  <a:moveTo>
                    <a:pt x="2201" y="1"/>
                  </a:moveTo>
                  <a:cubicBezTo>
                    <a:pt x="2184" y="1"/>
                    <a:pt x="2167" y="6"/>
                    <a:pt x="2152" y="16"/>
                  </a:cubicBezTo>
                  <a:cubicBezTo>
                    <a:pt x="1805" y="276"/>
                    <a:pt x="1415" y="463"/>
                    <a:pt x="997" y="579"/>
                  </a:cubicBezTo>
                  <a:cubicBezTo>
                    <a:pt x="867" y="622"/>
                    <a:pt x="737" y="651"/>
                    <a:pt x="607" y="665"/>
                  </a:cubicBezTo>
                  <a:cubicBezTo>
                    <a:pt x="492" y="694"/>
                    <a:pt x="362" y="709"/>
                    <a:pt x="232" y="723"/>
                  </a:cubicBezTo>
                  <a:cubicBezTo>
                    <a:pt x="102" y="738"/>
                    <a:pt x="1" y="839"/>
                    <a:pt x="1" y="969"/>
                  </a:cubicBezTo>
                  <a:lnTo>
                    <a:pt x="1" y="1965"/>
                  </a:lnTo>
                  <a:cubicBezTo>
                    <a:pt x="1" y="2758"/>
                    <a:pt x="650" y="3408"/>
                    <a:pt x="1444" y="3408"/>
                  </a:cubicBezTo>
                  <a:lnTo>
                    <a:pt x="1733" y="3408"/>
                  </a:lnTo>
                  <a:cubicBezTo>
                    <a:pt x="939" y="3408"/>
                    <a:pt x="304" y="2758"/>
                    <a:pt x="304" y="1965"/>
                  </a:cubicBezTo>
                  <a:lnTo>
                    <a:pt x="304" y="969"/>
                  </a:lnTo>
                  <a:cubicBezTo>
                    <a:pt x="304" y="839"/>
                    <a:pt x="405" y="738"/>
                    <a:pt x="520" y="723"/>
                  </a:cubicBezTo>
                  <a:cubicBezTo>
                    <a:pt x="650" y="709"/>
                    <a:pt x="780" y="694"/>
                    <a:pt x="910" y="680"/>
                  </a:cubicBezTo>
                  <a:cubicBezTo>
                    <a:pt x="1415" y="579"/>
                    <a:pt x="1892" y="391"/>
                    <a:pt x="2310" y="117"/>
                  </a:cubicBezTo>
                  <a:lnTo>
                    <a:pt x="2296" y="74"/>
                  </a:lnTo>
                  <a:lnTo>
                    <a:pt x="2282" y="45"/>
                  </a:lnTo>
                  <a:cubicBezTo>
                    <a:pt x="2263" y="17"/>
                    <a:pt x="2232" y="1"/>
                    <a:pt x="2201" y="1"/>
                  </a:cubicBezTo>
                  <a:close/>
                </a:path>
              </a:pathLst>
            </a:custGeom>
            <a:solidFill>
              <a:srgbClr val="B7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177;p44">
            <a:extLst>
              <a:ext uri="{FF2B5EF4-FFF2-40B4-BE49-F238E27FC236}">
                <a16:creationId xmlns:a16="http://schemas.microsoft.com/office/drawing/2014/main" id="{AB440831-21F6-4DFF-B320-49F7A30FD728}"/>
              </a:ext>
            </a:extLst>
          </p:cNvPr>
          <p:cNvSpPr txBox="1"/>
          <p:nvPr/>
        </p:nvSpPr>
        <p:spPr>
          <a:xfrm>
            <a:off x="4907076" y="3209744"/>
            <a:ext cx="3322297" cy="366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Rendus des tâches</a:t>
            </a:r>
            <a:endParaRPr sz="1800" b="1" dirty="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0F3CE884-F8BD-4F0E-8836-4CF651EFEE4C}"/>
              </a:ext>
            </a:extLst>
          </p:cNvPr>
          <p:cNvSpPr txBox="1"/>
          <p:nvPr/>
        </p:nvSpPr>
        <p:spPr>
          <a:xfrm>
            <a:off x="5004822" y="3479387"/>
            <a:ext cx="355342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Compréhension du code initial (documentation quasi inexistante…)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sz="11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 FOCUS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fr-FR" sz="1100" dirty="0">
                <a:solidFill>
                  <a:srgbClr val="00B050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 EVAL  apprendre de nos erreurs  </a:t>
            </a:r>
            <a:r>
              <a:rPr lang="fr-FR" sz="1100" dirty="0" err="1">
                <a:solidFill>
                  <a:srgbClr val="00B050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Approved</a:t>
            </a:r>
            <a:r>
              <a:rPr lang="fr-FR" sz="1100" dirty="0">
                <a:solidFill>
                  <a:srgbClr val="00B050"/>
                </a:solidFill>
                <a:latin typeface="Didact Gothic"/>
                <a:ea typeface="Didact Gothic"/>
                <a:cs typeface="Didact Gothic"/>
                <a:sym typeface="Wingdings" panose="05000000000000000000" pitchFamily="2" charset="2"/>
              </a:rPr>
              <a:t>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sz="1100" dirty="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5"/>
          <p:cNvSpPr/>
          <p:nvPr/>
        </p:nvSpPr>
        <p:spPr>
          <a:xfrm flipH="1">
            <a:off x="0" y="-12465"/>
            <a:ext cx="2587304" cy="1783715"/>
          </a:xfrm>
          <a:prstGeom prst="roundRect">
            <a:avLst>
              <a:gd name="adj" fmla="val 3396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" name="Google Shape;813;p35"/>
          <p:cNvGrpSpPr/>
          <p:nvPr/>
        </p:nvGrpSpPr>
        <p:grpSpPr>
          <a:xfrm>
            <a:off x="129518" y="210397"/>
            <a:ext cx="2245111" cy="1321443"/>
            <a:chOff x="884172" y="1689118"/>
            <a:chExt cx="3727200" cy="2605807"/>
          </a:xfrm>
        </p:grpSpPr>
        <p:pic>
          <p:nvPicPr>
            <p:cNvPr id="814" name="Google Shape;814;p35"/>
            <p:cNvPicPr preferRelativeResize="0"/>
            <p:nvPr/>
          </p:nvPicPr>
          <p:blipFill rotWithShape="1">
            <a:blip r:embed="rId3">
              <a:alphaModFix/>
            </a:blip>
            <a:srcRect l="3254" r="1307"/>
            <a:stretch/>
          </p:blipFill>
          <p:spPr>
            <a:xfrm>
              <a:off x="884172" y="1689125"/>
              <a:ext cx="3727200" cy="2605800"/>
            </a:xfrm>
            <a:prstGeom prst="roundRect">
              <a:avLst>
                <a:gd name="adj" fmla="val 3654"/>
              </a:avLst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815" name="Google Shape;815;p35"/>
            <p:cNvPicPr preferRelativeResize="0"/>
            <p:nvPr/>
          </p:nvPicPr>
          <p:blipFill rotWithShape="1">
            <a:blip r:embed="rId4">
              <a:alphaModFix amt="50000"/>
            </a:blip>
            <a:srcRect l="3254" r="1307"/>
            <a:stretch/>
          </p:blipFill>
          <p:spPr>
            <a:xfrm>
              <a:off x="884172" y="1689118"/>
              <a:ext cx="3727200" cy="2605799"/>
            </a:xfrm>
            <a:prstGeom prst="roundRect">
              <a:avLst>
                <a:gd name="adj" fmla="val 3654"/>
              </a:avLst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816" name="Google Shape;816;p35"/>
          <p:cNvSpPr/>
          <p:nvPr/>
        </p:nvSpPr>
        <p:spPr>
          <a:xfrm flipH="1">
            <a:off x="966280" y="2356532"/>
            <a:ext cx="934551" cy="747799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35"/>
          <p:cNvSpPr/>
          <p:nvPr/>
        </p:nvSpPr>
        <p:spPr>
          <a:xfrm flipH="1">
            <a:off x="1502236" y="1382975"/>
            <a:ext cx="1490739" cy="949406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35"/>
          <p:cNvSpPr/>
          <p:nvPr/>
        </p:nvSpPr>
        <p:spPr>
          <a:xfrm flipH="1">
            <a:off x="2355049" y="1382984"/>
            <a:ext cx="1165141" cy="736588"/>
          </a:xfrm>
          <a:custGeom>
            <a:avLst/>
            <a:gdLst/>
            <a:ahLst/>
            <a:cxnLst/>
            <a:rect l="l" t="t" r="r" b="b"/>
            <a:pathLst>
              <a:path w="22809" h="18394" extrusionOk="0">
                <a:moveTo>
                  <a:pt x="1" y="0"/>
                </a:moveTo>
                <a:lnTo>
                  <a:pt x="20070" y="18026"/>
                </a:lnTo>
                <a:cubicBezTo>
                  <a:pt x="20438" y="18393"/>
                  <a:pt x="20765" y="18393"/>
                  <a:pt x="21092" y="18393"/>
                </a:cubicBezTo>
                <a:cubicBezTo>
                  <a:pt x="21460" y="18393"/>
                  <a:pt x="21950" y="18189"/>
                  <a:pt x="22114" y="17862"/>
                </a:cubicBezTo>
                <a:cubicBezTo>
                  <a:pt x="22809" y="17372"/>
                  <a:pt x="22645" y="16350"/>
                  <a:pt x="22114" y="15818"/>
                </a:cubicBezTo>
                <a:lnTo>
                  <a:pt x="4415" y="0"/>
                </a:ln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35"/>
          <p:cNvSpPr/>
          <p:nvPr/>
        </p:nvSpPr>
        <p:spPr>
          <a:xfrm flipH="1">
            <a:off x="2934657" y="3514607"/>
            <a:ext cx="1443743" cy="911041"/>
          </a:xfrm>
          <a:custGeom>
            <a:avLst/>
            <a:gdLst/>
            <a:ahLst/>
            <a:cxnLst/>
            <a:rect l="l" t="t" r="r" b="b"/>
            <a:pathLst>
              <a:path w="24157" h="19743" extrusionOk="0">
                <a:moveTo>
                  <a:pt x="1676" y="0"/>
                </a:moveTo>
                <a:cubicBezTo>
                  <a:pt x="1185" y="0"/>
                  <a:pt x="818" y="164"/>
                  <a:pt x="491" y="532"/>
                </a:cubicBezTo>
                <a:cubicBezTo>
                  <a:pt x="0" y="1022"/>
                  <a:pt x="0" y="2044"/>
                  <a:pt x="654" y="2575"/>
                </a:cubicBezTo>
                <a:lnTo>
                  <a:pt x="19742" y="19743"/>
                </a:lnTo>
                <a:lnTo>
                  <a:pt x="24157" y="19743"/>
                </a:lnTo>
                <a:lnTo>
                  <a:pt x="2534" y="327"/>
                </a:lnTo>
                <a:cubicBezTo>
                  <a:pt x="2371" y="0"/>
                  <a:pt x="2044" y="0"/>
                  <a:pt x="1676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5"/>
          <p:cNvSpPr/>
          <p:nvPr/>
        </p:nvSpPr>
        <p:spPr>
          <a:xfrm rot="10800000" flipH="1">
            <a:off x="4010753" y="3409012"/>
            <a:ext cx="975390" cy="780335"/>
          </a:xfrm>
          <a:custGeom>
            <a:avLst/>
            <a:gdLst/>
            <a:ahLst/>
            <a:cxnLst/>
            <a:rect l="l" t="t" r="r" b="b"/>
            <a:pathLst>
              <a:path w="15860" h="16187" extrusionOk="0">
                <a:moveTo>
                  <a:pt x="1717" y="0"/>
                </a:moveTo>
                <a:cubicBezTo>
                  <a:pt x="1186" y="0"/>
                  <a:pt x="859" y="204"/>
                  <a:pt x="532" y="531"/>
                </a:cubicBezTo>
                <a:cubicBezTo>
                  <a:pt x="1" y="1022"/>
                  <a:pt x="1" y="2044"/>
                  <a:pt x="696" y="2575"/>
                </a:cubicBezTo>
                <a:lnTo>
                  <a:pt x="15860" y="16186"/>
                </a:lnTo>
                <a:lnTo>
                  <a:pt x="15860" y="12467"/>
                </a:lnTo>
                <a:lnTo>
                  <a:pt x="15860" y="12262"/>
                </a:lnTo>
                <a:lnTo>
                  <a:pt x="2576" y="368"/>
                </a:lnTo>
                <a:cubicBezTo>
                  <a:pt x="2371" y="204"/>
                  <a:pt x="2044" y="0"/>
                  <a:pt x="1717" y="0"/>
                </a:cubicBezTo>
                <a:close/>
              </a:path>
            </a:pathLst>
          </a:custGeom>
          <a:solidFill>
            <a:srgbClr val="FFFFFF">
              <a:alpha val="200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1" name="Google Shape;821;p35"/>
          <p:cNvGrpSpPr/>
          <p:nvPr/>
        </p:nvGrpSpPr>
        <p:grpSpPr>
          <a:xfrm>
            <a:off x="995277" y="16362"/>
            <a:ext cx="492658" cy="106303"/>
            <a:chOff x="-3037735" y="-542969"/>
            <a:chExt cx="581170" cy="125387"/>
          </a:xfrm>
        </p:grpSpPr>
        <p:sp>
          <p:nvSpPr>
            <p:cNvPr id="822" name="Google Shape;822;p35"/>
            <p:cNvSpPr/>
            <p:nvPr/>
          </p:nvSpPr>
          <p:spPr>
            <a:xfrm>
              <a:off x="-3034701" y="-537273"/>
              <a:ext cx="575100" cy="1140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3" name="Google Shape;823;p35"/>
            <p:cNvGrpSpPr/>
            <p:nvPr/>
          </p:nvGrpSpPr>
          <p:grpSpPr>
            <a:xfrm>
              <a:off x="-3037735" y="-542969"/>
              <a:ext cx="581170" cy="125387"/>
              <a:chOff x="4390000" y="182175"/>
              <a:chExt cx="419375" cy="90473"/>
            </a:xfrm>
          </p:grpSpPr>
          <p:sp>
            <p:nvSpPr>
              <p:cNvPr id="824" name="Google Shape;824;p3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2" name="Google Shape;812;p35"/>
          <p:cNvSpPr txBox="1">
            <a:spLocks noGrp="1"/>
          </p:cNvSpPr>
          <p:nvPr>
            <p:ph type="title"/>
          </p:nvPr>
        </p:nvSpPr>
        <p:spPr>
          <a:xfrm>
            <a:off x="161787" y="776692"/>
            <a:ext cx="1355843" cy="736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Axes d’améliorations</a:t>
            </a:r>
            <a:endParaRPr sz="1000" dirty="0"/>
          </a:p>
        </p:txBody>
      </p:sp>
      <p:sp>
        <p:nvSpPr>
          <p:cNvPr id="20" name="Google Shape;2506;p51">
            <a:extLst>
              <a:ext uri="{FF2B5EF4-FFF2-40B4-BE49-F238E27FC236}">
                <a16:creationId xmlns:a16="http://schemas.microsoft.com/office/drawing/2014/main" id="{BE3A9170-D73E-44AB-9B0D-9AEC21C6C57F}"/>
              </a:ext>
            </a:extLst>
          </p:cNvPr>
          <p:cNvSpPr/>
          <p:nvPr/>
        </p:nvSpPr>
        <p:spPr>
          <a:xfrm>
            <a:off x="2406898" y="194010"/>
            <a:ext cx="6294879" cy="4739089"/>
          </a:xfrm>
          <a:custGeom>
            <a:avLst/>
            <a:gdLst/>
            <a:ahLst/>
            <a:cxnLst/>
            <a:rect l="l" t="t" r="r" b="b"/>
            <a:pathLst>
              <a:path w="193149" h="124948" extrusionOk="0">
                <a:moveTo>
                  <a:pt x="14130" y="0"/>
                </a:moveTo>
                <a:cubicBezTo>
                  <a:pt x="13761" y="0"/>
                  <a:pt x="13368" y="93"/>
                  <a:pt x="12976" y="185"/>
                </a:cubicBezTo>
                <a:cubicBezTo>
                  <a:pt x="8174" y="1524"/>
                  <a:pt x="1" y="20294"/>
                  <a:pt x="26251" y="34331"/>
                </a:cubicBezTo>
                <a:cubicBezTo>
                  <a:pt x="52617" y="48483"/>
                  <a:pt x="66561" y="69354"/>
                  <a:pt x="76281" y="97913"/>
                </a:cubicBezTo>
                <a:cubicBezTo>
                  <a:pt x="84269" y="121208"/>
                  <a:pt x="95028" y="124463"/>
                  <a:pt x="100915" y="124856"/>
                </a:cubicBezTo>
                <a:cubicBezTo>
                  <a:pt x="101192" y="124856"/>
                  <a:pt x="101492" y="124948"/>
                  <a:pt x="101769" y="124948"/>
                </a:cubicBezTo>
                <a:lnTo>
                  <a:pt x="104078" y="124948"/>
                </a:lnTo>
                <a:cubicBezTo>
                  <a:pt x="107633" y="124948"/>
                  <a:pt x="112251" y="120723"/>
                  <a:pt x="113405" y="115436"/>
                </a:cubicBezTo>
                <a:cubicBezTo>
                  <a:pt x="113613" y="114651"/>
                  <a:pt x="113705" y="113889"/>
                  <a:pt x="113705" y="113035"/>
                </a:cubicBezTo>
                <a:lnTo>
                  <a:pt x="108996" y="113035"/>
                </a:lnTo>
                <a:cubicBezTo>
                  <a:pt x="108996" y="114466"/>
                  <a:pt x="107726" y="115436"/>
                  <a:pt x="106479" y="115436"/>
                </a:cubicBezTo>
                <a:lnTo>
                  <a:pt x="106387" y="115436"/>
                </a:lnTo>
                <a:cubicBezTo>
                  <a:pt x="105994" y="115436"/>
                  <a:pt x="105625" y="115228"/>
                  <a:pt x="105232" y="115044"/>
                </a:cubicBezTo>
                <a:cubicBezTo>
                  <a:pt x="104470" y="114559"/>
                  <a:pt x="103986" y="113612"/>
                  <a:pt x="103986" y="111973"/>
                </a:cubicBezTo>
                <a:cubicBezTo>
                  <a:pt x="103986" y="108995"/>
                  <a:pt x="106110" y="107448"/>
                  <a:pt x="108211" y="107355"/>
                </a:cubicBezTo>
                <a:lnTo>
                  <a:pt x="193148" y="107355"/>
                </a:lnTo>
                <a:cubicBezTo>
                  <a:pt x="191902" y="104654"/>
                  <a:pt x="190563" y="101491"/>
                  <a:pt x="189316" y="97913"/>
                </a:cubicBezTo>
                <a:cubicBezTo>
                  <a:pt x="179596" y="69354"/>
                  <a:pt x="165651" y="48483"/>
                  <a:pt x="139286" y="34331"/>
                </a:cubicBezTo>
                <a:cubicBezTo>
                  <a:pt x="130444" y="29621"/>
                  <a:pt x="125526" y="24427"/>
                  <a:pt x="123033" y="19417"/>
                </a:cubicBezTo>
                <a:cubicBezTo>
                  <a:pt x="121878" y="17016"/>
                  <a:pt x="121209" y="14707"/>
                  <a:pt x="121001" y="12491"/>
                </a:cubicBezTo>
                <a:cubicBezTo>
                  <a:pt x="120724" y="10182"/>
                  <a:pt x="121001" y="8081"/>
                  <a:pt x="121486" y="6257"/>
                </a:cubicBezTo>
                <a:lnTo>
                  <a:pt x="19417" y="6257"/>
                </a:lnTo>
                <a:cubicBezTo>
                  <a:pt x="18956" y="3071"/>
                  <a:pt x="16739" y="185"/>
                  <a:pt x="14130" y="0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6ECA907-27DE-4BCD-B129-57FC8CA2B6FA}"/>
              </a:ext>
            </a:extLst>
          </p:cNvPr>
          <p:cNvSpPr txBox="1"/>
          <p:nvPr/>
        </p:nvSpPr>
        <p:spPr>
          <a:xfrm>
            <a:off x="2992974" y="494783"/>
            <a:ext cx="32859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Généraliser autant que possible pour faciliter l’implémentation des nouveaux jeux.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1478B27-DDD4-49C1-B965-70F1C5DF2039}"/>
              </a:ext>
            </a:extLst>
          </p:cNvPr>
          <p:cNvSpPr txBox="1"/>
          <p:nvPr/>
        </p:nvSpPr>
        <p:spPr>
          <a:xfrm>
            <a:off x="3485738" y="1259435"/>
            <a:ext cx="30169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Niveaux de difficultés d’une partie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D8281F2-3A3D-41BF-B560-5DE129D4C7FD}"/>
              </a:ext>
            </a:extLst>
          </p:cNvPr>
          <p:cNvSpPr txBox="1"/>
          <p:nvPr/>
        </p:nvSpPr>
        <p:spPr>
          <a:xfrm>
            <a:off x="4026257" y="1781519"/>
            <a:ext cx="3433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 Jouer un son à chaque déplacement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B131276F-8662-4FE2-9E7A-3FE7892243D1}"/>
              </a:ext>
            </a:extLst>
          </p:cNvPr>
          <p:cNvSpPr txBox="1"/>
          <p:nvPr/>
        </p:nvSpPr>
        <p:spPr>
          <a:xfrm>
            <a:off x="4986143" y="3667264"/>
            <a:ext cx="3308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Implémentation horloge jeu de dames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5B275D0-D6F3-4A94-AF68-53D2B27B8268}"/>
              </a:ext>
            </a:extLst>
          </p:cNvPr>
          <p:cNvSpPr txBox="1"/>
          <p:nvPr/>
        </p:nvSpPr>
        <p:spPr>
          <a:xfrm>
            <a:off x="4754734" y="2714293"/>
            <a:ext cx="34229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Historique des parties pour chaque joueur (Nb de victoires, Nb coups, temps moyen partie …)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384FC6B-E857-447E-82D1-DBEF4AF9A732}"/>
              </a:ext>
            </a:extLst>
          </p:cNvPr>
          <p:cNvSpPr txBox="1"/>
          <p:nvPr/>
        </p:nvSpPr>
        <p:spPr>
          <a:xfrm>
            <a:off x="4389267" y="2238376"/>
            <a:ext cx="3433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Connecter le jeu de dames au serveur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9844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42"/>
          <p:cNvSpPr txBox="1">
            <a:spLocks noGrp="1"/>
          </p:cNvSpPr>
          <p:nvPr>
            <p:ph type="title"/>
          </p:nvPr>
        </p:nvSpPr>
        <p:spPr>
          <a:xfrm>
            <a:off x="1429146" y="1389047"/>
            <a:ext cx="6415421" cy="23471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br>
              <a:rPr lang="en" dirty="0"/>
            </a:br>
            <a:r>
              <a:rPr lang="en" sz="1200" b="1" dirty="0">
                <a:solidFill>
                  <a:schemeClr val="accent3"/>
                </a:solidFill>
              </a:rPr>
              <a:t>Dire ce que ce projet nous a apporté professionnellement et personnellement</a:t>
            </a:r>
            <a:endParaRPr sz="1200" b="1" dirty="0">
              <a:solidFill>
                <a:schemeClr val="accent3"/>
              </a:solidFill>
            </a:endParaRPr>
          </a:p>
        </p:txBody>
      </p:sp>
      <p:grpSp>
        <p:nvGrpSpPr>
          <p:cNvPr id="1091" name="Google Shape;1091;p42"/>
          <p:cNvGrpSpPr/>
          <p:nvPr/>
        </p:nvGrpSpPr>
        <p:grpSpPr>
          <a:xfrm rot="-552712" flipH="1">
            <a:off x="1612704" y="1218981"/>
            <a:ext cx="1271811" cy="1019154"/>
            <a:chOff x="10049025" y="922900"/>
            <a:chExt cx="537625" cy="430800"/>
          </a:xfrm>
        </p:grpSpPr>
        <p:sp>
          <p:nvSpPr>
            <p:cNvPr id="1092" name="Google Shape;1092;p42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2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2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2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2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" name="Google Shape;1124;p42"/>
          <p:cNvSpPr/>
          <p:nvPr/>
        </p:nvSpPr>
        <p:spPr>
          <a:xfrm>
            <a:off x="3655800" y="34842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42"/>
          <p:cNvGrpSpPr/>
          <p:nvPr/>
        </p:nvGrpSpPr>
        <p:grpSpPr>
          <a:xfrm rot="8100000">
            <a:off x="6704003" y="-124478"/>
            <a:ext cx="1385917" cy="2699994"/>
            <a:chOff x="409722" y="233833"/>
            <a:chExt cx="1385931" cy="2700020"/>
          </a:xfrm>
        </p:grpSpPr>
        <p:grpSp>
          <p:nvGrpSpPr>
            <p:cNvPr id="1126" name="Google Shape;1126;p4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27" name="Google Shape;1127;p4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9" name="Google Shape;1129;p42"/>
            <p:cNvSpPr/>
            <p:nvPr/>
          </p:nvSpPr>
          <p:spPr>
            <a:xfrm>
              <a:off x="1424458" y="23383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42"/>
          <p:cNvGrpSpPr/>
          <p:nvPr/>
        </p:nvGrpSpPr>
        <p:grpSpPr>
          <a:xfrm rot="-2972274">
            <a:off x="796320" y="2522791"/>
            <a:ext cx="1386048" cy="2678158"/>
            <a:chOff x="409722" y="255923"/>
            <a:chExt cx="1385931" cy="2677930"/>
          </a:xfrm>
        </p:grpSpPr>
        <p:grpSp>
          <p:nvGrpSpPr>
            <p:cNvPr id="1131" name="Google Shape;1131;p4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132" name="Google Shape;1132;p4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4" name="Google Shape;1134;p42"/>
            <p:cNvSpPr/>
            <p:nvPr/>
          </p:nvSpPr>
          <p:spPr>
            <a:xfrm>
              <a:off x="1432804" y="25592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42"/>
          <p:cNvGrpSpPr/>
          <p:nvPr/>
        </p:nvGrpSpPr>
        <p:grpSpPr>
          <a:xfrm>
            <a:off x="5910913" y="3409365"/>
            <a:ext cx="1697226" cy="604018"/>
            <a:chOff x="-5302450" y="3084350"/>
            <a:chExt cx="1519450" cy="540750"/>
          </a:xfrm>
        </p:grpSpPr>
        <p:sp>
          <p:nvSpPr>
            <p:cNvPr id="1136" name="Google Shape;1136;p42"/>
            <p:cNvSpPr/>
            <p:nvPr/>
          </p:nvSpPr>
          <p:spPr>
            <a:xfrm>
              <a:off x="-4388300" y="3084350"/>
              <a:ext cx="584625" cy="269450"/>
            </a:xfrm>
            <a:custGeom>
              <a:avLst/>
              <a:gdLst/>
              <a:ahLst/>
              <a:cxnLst/>
              <a:rect l="l" t="t" r="r" b="b"/>
              <a:pathLst>
                <a:path w="23385" h="10778" extrusionOk="0">
                  <a:moveTo>
                    <a:pt x="4286" y="1"/>
                  </a:moveTo>
                  <a:cubicBezTo>
                    <a:pt x="3334" y="1"/>
                    <a:pt x="2281" y="326"/>
                    <a:pt x="1454" y="953"/>
                  </a:cubicBezTo>
                  <a:cubicBezTo>
                    <a:pt x="1028" y="1254"/>
                    <a:pt x="627" y="1680"/>
                    <a:pt x="402" y="2206"/>
                  </a:cubicBezTo>
                  <a:cubicBezTo>
                    <a:pt x="101" y="2732"/>
                    <a:pt x="1" y="3259"/>
                    <a:pt x="1" y="3885"/>
                  </a:cubicBezTo>
                  <a:cubicBezTo>
                    <a:pt x="1" y="4612"/>
                    <a:pt x="201" y="5339"/>
                    <a:pt x="527" y="6166"/>
                  </a:cubicBezTo>
                  <a:lnTo>
                    <a:pt x="2181" y="5339"/>
                  </a:lnTo>
                  <a:cubicBezTo>
                    <a:pt x="1981" y="4712"/>
                    <a:pt x="1880" y="4286"/>
                    <a:pt x="1880" y="3885"/>
                  </a:cubicBezTo>
                  <a:cubicBezTo>
                    <a:pt x="1880" y="3559"/>
                    <a:pt x="1880" y="3259"/>
                    <a:pt x="2081" y="3033"/>
                  </a:cubicBezTo>
                  <a:cubicBezTo>
                    <a:pt x="2181" y="2632"/>
                    <a:pt x="2507" y="2407"/>
                    <a:pt x="2908" y="2206"/>
                  </a:cubicBezTo>
                  <a:cubicBezTo>
                    <a:pt x="3334" y="1880"/>
                    <a:pt x="3860" y="1780"/>
                    <a:pt x="4286" y="1780"/>
                  </a:cubicBezTo>
                  <a:cubicBezTo>
                    <a:pt x="4788" y="1780"/>
                    <a:pt x="5214" y="1880"/>
                    <a:pt x="5540" y="2106"/>
                  </a:cubicBezTo>
                  <a:cubicBezTo>
                    <a:pt x="5640" y="2206"/>
                    <a:pt x="5740" y="2206"/>
                    <a:pt x="5941" y="2306"/>
                  </a:cubicBezTo>
                  <a:cubicBezTo>
                    <a:pt x="7194" y="2933"/>
                    <a:pt x="11379" y="5138"/>
                    <a:pt x="15139" y="7018"/>
                  </a:cubicBezTo>
                  <a:cubicBezTo>
                    <a:pt x="18998" y="8998"/>
                    <a:pt x="22557" y="10778"/>
                    <a:pt x="22557" y="10778"/>
                  </a:cubicBezTo>
                  <a:lnTo>
                    <a:pt x="23384" y="9098"/>
                  </a:lnTo>
                  <a:cubicBezTo>
                    <a:pt x="23384" y="9098"/>
                    <a:pt x="23184" y="8998"/>
                    <a:pt x="22758" y="8772"/>
                  </a:cubicBezTo>
                  <a:cubicBezTo>
                    <a:pt x="21078" y="7945"/>
                    <a:pt x="17119" y="5965"/>
                    <a:pt x="13459" y="4086"/>
                  </a:cubicBezTo>
                  <a:cubicBezTo>
                    <a:pt x="11680" y="3133"/>
                    <a:pt x="9926" y="2306"/>
                    <a:pt x="8672" y="1680"/>
                  </a:cubicBezTo>
                  <a:cubicBezTo>
                    <a:pt x="7920" y="1379"/>
                    <a:pt x="7419" y="1053"/>
                    <a:pt x="7093" y="853"/>
                  </a:cubicBezTo>
                  <a:cubicBezTo>
                    <a:pt x="6893" y="752"/>
                    <a:pt x="6667" y="627"/>
                    <a:pt x="6567" y="627"/>
                  </a:cubicBezTo>
                  <a:cubicBezTo>
                    <a:pt x="6567" y="527"/>
                    <a:pt x="6467" y="527"/>
                    <a:pt x="6467" y="527"/>
                  </a:cubicBezTo>
                  <a:cubicBezTo>
                    <a:pt x="5840" y="126"/>
                    <a:pt x="5013" y="1"/>
                    <a:pt x="4286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-5302450" y="3142000"/>
              <a:ext cx="509425" cy="211800"/>
            </a:xfrm>
            <a:custGeom>
              <a:avLst/>
              <a:gdLst/>
              <a:ahLst/>
              <a:cxnLst/>
              <a:rect l="l" t="t" r="r" b="b"/>
              <a:pathLst>
                <a:path w="20377" h="8472" extrusionOk="0">
                  <a:moveTo>
                    <a:pt x="4286" y="0"/>
                  </a:moveTo>
                  <a:cubicBezTo>
                    <a:pt x="3358" y="0"/>
                    <a:pt x="2306" y="326"/>
                    <a:pt x="1479" y="953"/>
                  </a:cubicBezTo>
                  <a:cubicBezTo>
                    <a:pt x="1053" y="1253"/>
                    <a:pt x="627" y="1679"/>
                    <a:pt x="426" y="2206"/>
                  </a:cubicBezTo>
                  <a:cubicBezTo>
                    <a:pt x="125" y="2707"/>
                    <a:pt x="0" y="3233"/>
                    <a:pt x="0" y="3860"/>
                  </a:cubicBezTo>
                  <a:cubicBezTo>
                    <a:pt x="0" y="4587"/>
                    <a:pt x="226" y="5339"/>
                    <a:pt x="526" y="6166"/>
                  </a:cubicBezTo>
                  <a:lnTo>
                    <a:pt x="2206" y="5339"/>
                  </a:lnTo>
                  <a:cubicBezTo>
                    <a:pt x="2005" y="4812"/>
                    <a:pt x="1880" y="4286"/>
                    <a:pt x="1880" y="3860"/>
                  </a:cubicBezTo>
                  <a:cubicBezTo>
                    <a:pt x="1880" y="3559"/>
                    <a:pt x="2005" y="3233"/>
                    <a:pt x="2105" y="3033"/>
                  </a:cubicBezTo>
                  <a:cubicBezTo>
                    <a:pt x="2206" y="2707"/>
                    <a:pt x="2506" y="2406"/>
                    <a:pt x="2932" y="2206"/>
                  </a:cubicBezTo>
                  <a:cubicBezTo>
                    <a:pt x="3358" y="1980"/>
                    <a:pt x="3885" y="1880"/>
                    <a:pt x="4286" y="1880"/>
                  </a:cubicBezTo>
                  <a:cubicBezTo>
                    <a:pt x="4812" y="1880"/>
                    <a:pt x="5238" y="1980"/>
                    <a:pt x="5539" y="2081"/>
                  </a:cubicBezTo>
                  <a:lnTo>
                    <a:pt x="5539" y="2206"/>
                  </a:lnTo>
                  <a:cubicBezTo>
                    <a:pt x="5639" y="2206"/>
                    <a:pt x="5764" y="2306"/>
                    <a:pt x="5865" y="2306"/>
                  </a:cubicBezTo>
                  <a:cubicBezTo>
                    <a:pt x="6491" y="2607"/>
                    <a:pt x="7519" y="3133"/>
                    <a:pt x="8897" y="3760"/>
                  </a:cubicBezTo>
                  <a:cubicBezTo>
                    <a:pt x="13058" y="5639"/>
                    <a:pt x="19649" y="8472"/>
                    <a:pt x="19649" y="8472"/>
                  </a:cubicBezTo>
                  <a:lnTo>
                    <a:pt x="20376" y="6792"/>
                  </a:lnTo>
                  <a:cubicBezTo>
                    <a:pt x="20376" y="6792"/>
                    <a:pt x="20176" y="6692"/>
                    <a:pt x="19750" y="6592"/>
                  </a:cubicBezTo>
                  <a:cubicBezTo>
                    <a:pt x="18496" y="5965"/>
                    <a:pt x="15163" y="4487"/>
                    <a:pt x="12231" y="3133"/>
                  </a:cubicBezTo>
                  <a:cubicBezTo>
                    <a:pt x="10777" y="2507"/>
                    <a:pt x="9298" y="1880"/>
                    <a:pt x="8271" y="1354"/>
                  </a:cubicBezTo>
                  <a:cubicBezTo>
                    <a:pt x="7744" y="1153"/>
                    <a:pt x="7218" y="953"/>
                    <a:pt x="6892" y="727"/>
                  </a:cubicBezTo>
                  <a:cubicBezTo>
                    <a:pt x="6792" y="727"/>
                    <a:pt x="6692" y="627"/>
                    <a:pt x="6592" y="627"/>
                  </a:cubicBezTo>
                  <a:lnTo>
                    <a:pt x="6491" y="527"/>
                  </a:lnTo>
                  <a:cubicBezTo>
                    <a:pt x="5865" y="101"/>
                    <a:pt x="5138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-4832525" y="3193825"/>
              <a:ext cx="451775" cy="409275"/>
            </a:xfrm>
            <a:custGeom>
              <a:avLst/>
              <a:gdLst/>
              <a:ahLst/>
              <a:cxnLst/>
              <a:rect l="l" t="t" r="r" b="b"/>
              <a:pathLst>
                <a:path w="18071" h="16371" extrusionOk="0">
                  <a:moveTo>
                    <a:pt x="9043" y="0"/>
                  </a:moveTo>
                  <a:cubicBezTo>
                    <a:pt x="8405" y="0"/>
                    <a:pt x="7759" y="76"/>
                    <a:pt x="7118" y="233"/>
                  </a:cubicBezTo>
                  <a:cubicBezTo>
                    <a:pt x="2732" y="1386"/>
                    <a:pt x="0" y="5872"/>
                    <a:pt x="1153" y="10258"/>
                  </a:cubicBezTo>
                  <a:cubicBezTo>
                    <a:pt x="2121" y="13942"/>
                    <a:pt x="5371" y="16371"/>
                    <a:pt x="8985" y="16371"/>
                  </a:cubicBezTo>
                  <a:cubicBezTo>
                    <a:pt x="9674" y="16371"/>
                    <a:pt x="10376" y="16282"/>
                    <a:pt x="11078" y="16098"/>
                  </a:cubicBezTo>
                  <a:cubicBezTo>
                    <a:pt x="15464" y="14945"/>
                    <a:pt x="18070" y="10559"/>
                    <a:pt x="17043" y="6173"/>
                  </a:cubicBezTo>
                  <a:cubicBezTo>
                    <a:pt x="16062" y="2443"/>
                    <a:pt x="12671" y="0"/>
                    <a:pt x="9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-4803700" y="3447750"/>
              <a:ext cx="25" cy="255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0" y="1"/>
                  </a:moveTo>
                  <a:lnTo>
                    <a:pt x="0" y="10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-4808725" y="3197125"/>
              <a:ext cx="287000" cy="284500"/>
            </a:xfrm>
            <a:custGeom>
              <a:avLst/>
              <a:gdLst/>
              <a:ahLst/>
              <a:cxnLst/>
              <a:rect l="l" t="t" r="r" b="b"/>
              <a:pathLst>
                <a:path w="11480" h="11380" extrusionOk="0">
                  <a:moveTo>
                    <a:pt x="9299" y="1"/>
                  </a:moveTo>
                  <a:lnTo>
                    <a:pt x="1" y="9274"/>
                  </a:lnTo>
                  <a:cubicBezTo>
                    <a:pt x="101" y="9500"/>
                    <a:pt x="101" y="9800"/>
                    <a:pt x="201" y="10026"/>
                  </a:cubicBezTo>
                  <a:lnTo>
                    <a:pt x="201" y="10126"/>
                  </a:lnTo>
                  <a:cubicBezTo>
                    <a:pt x="301" y="10527"/>
                    <a:pt x="527" y="10953"/>
                    <a:pt x="627" y="11379"/>
                  </a:cubicBezTo>
                  <a:cubicBezTo>
                    <a:pt x="4286" y="7720"/>
                    <a:pt x="7820" y="4161"/>
                    <a:pt x="11479" y="627"/>
                  </a:cubicBezTo>
                  <a:cubicBezTo>
                    <a:pt x="10752" y="302"/>
                    <a:pt x="10026" y="101"/>
                    <a:pt x="9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-4777400" y="3228450"/>
              <a:ext cx="352150" cy="349650"/>
            </a:xfrm>
            <a:custGeom>
              <a:avLst/>
              <a:gdLst/>
              <a:ahLst/>
              <a:cxnLst/>
              <a:rect l="l" t="t" r="r" b="b"/>
              <a:pathLst>
                <a:path w="14086" h="13986" extrusionOk="0">
                  <a:moveTo>
                    <a:pt x="11279" y="1"/>
                  </a:moveTo>
                  <a:lnTo>
                    <a:pt x="1" y="11279"/>
                  </a:lnTo>
                  <a:cubicBezTo>
                    <a:pt x="828" y="12407"/>
                    <a:pt x="1880" y="13359"/>
                    <a:pt x="3033" y="13986"/>
                  </a:cubicBezTo>
                  <a:lnTo>
                    <a:pt x="14086" y="3008"/>
                  </a:lnTo>
                  <a:cubicBezTo>
                    <a:pt x="13459" y="1755"/>
                    <a:pt x="12532" y="728"/>
                    <a:pt x="11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-4237300" y="3179650"/>
              <a:ext cx="451800" cy="409300"/>
            </a:xfrm>
            <a:custGeom>
              <a:avLst/>
              <a:gdLst/>
              <a:ahLst/>
              <a:cxnLst/>
              <a:rect l="l" t="t" r="r" b="b"/>
              <a:pathLst>
                <a:path w="18072" h="16372" extrusionOk="0">
                  <a:moveTo>
                    <a:pt x="9118" y="1"/>
                  </a:moveTo>
                  <a:cubicBezTo>
                    <a:pt x="8425" y="1"/>
                    <a:pt x="7720" y="89"/>
                    <a:pt x="7018" y="274"/>
                  </a:cubicBezTo>
                  <a:cubicBezTo>
                    <a:pt x="2632" y="1427"/>
                    <a:pt x="1" y="5813"/>
                    <a:pt x="1154" y="10199"/>
                  </a:cubicBezTo>
                  <a:cubicBezTo>
                    <a:pt x="2049" y="13929"/>
                    <a:pt x="5427" y="16372"/>
                    <a:pt x="9115" y="16372"/>
                  </a:cubicBezTo>
                  <a:cubicBezTo>
                    <a:pt x="9764" y="16372"/>
                    <a:pt x="10422" y="16296"/>
                    <a:pt x="11079" y="16138"/>
                  </a:cubicBezTo>
                  <a:cubicBezTo>
                    <a:pt x="15465" y="14986"/>
                    <a:pt x="18071" y="10499"/>
                    <a:pt x="16918" y="6113"/>
                  </a:cubicBezTo>
                  <a:cubicBezTo>
                    <a:pt x="16055" y="2430"/>
                    <a:pt x="12752" y="1"/>
                    <a:pt x="91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-4832525" y="3170825"/>
              <a:ext cx="454275" cy="454275"/>
            </a:xfrm>
            <a:custGeom>
              <a:avLst/>
              <a:gdLst/>
              <a:ahLst/>
              <a:cxnLst/>
              <a:rect l="l" t="t" r="r" b="b"/>
              <a:pathLst>
                <a:path w="18171" h="18171" extrusionOk="0">
                  <a:moveTo>
                    <a:pt x="9098" y="1880"/>
                  </a:moveTo>
                  <a:cubicBezTo>
                    <a:pt x="10652" y="1880"/>
                    <a:pt x="12231" y="2406"/>
                    <a:pt x="13484" y="3334"/>
                  </a:cubicBezTo>
                  <a:cubicBezTo>
                    <a:pt x="14737" y="4286"/>
                    <a:pt x="15664" y="5639"/>
                    <a:pt x="16090" y="7319"/>
                  </a:cubicBezTo>
                  <a:cubicBezTo>
                    <a:pt x="16291" y="7945"/>
                    <a:pt x="16291" y="8572"/>
                    <a:pt x="16291" y="9073"/>
                  </a:cubicBezTo>
                  <a:cubicBezTo>
                    <a:pt x="16291" y="10752"/>
                    <a:pt x="15790" y="12331"/>
                    <a:pt x="14837" y="13459"/>
                  </a:cubicBezTo>
                  <a:cubicBezTo>
                    <a:pt x="13910" y="14712"/>
                    <a:pt x="12532" y="15664"/>
                    <a:pt x="10877" y="16090"/>
                  </a:cubicBezTo>
                  <a:cubicBezTo>
                    <a:pt x="10251" y="16291"/>
                    <a:pt x="9724" y="16391"/>
                    <a:pt x="9098" y="16391"/>
                  </a:cubicBezTo>
                  <a:cubicBezTo>
                    <a:pt x="7419" y="16391"/>
                    <a:pt x="5965" y="15765"/>
                    <a:pt x="4712" y="14837"/>
                  </a:cubicBezTo>
                  <a:cubicBezTo>
                    <a:pt x="3459" y="13885"/>
                    <a:pt x="2506" y="12532"/>
                    <a:pt x="2105" y="10852"/>
                  </a:cubicBezTo>
                  <a:cubicBezTo>
                    <a:pt x="1880" y="10326"/>
                    <a:pt x="1880" y="9699"/>
                    <a:pt x="1880" y="9073"/>
                  </a:cubicBezTo>
                  <a:cubicBezTo>
                    <a:pt x="1880" y="7519"/>
                    <a:pt x="2406" y="5940"/>
                    <a:pt x="3359" y="4687"/>
                  </a:cubicBezTo>
                  <a:cubicBezTo>
                    <a:pt x="4286" y="3434"/>
                    <a:pt x="5639" y="2506"/>
                    <a:pt x="7318" y="2080"/>
                  </a:cubicBezTo>
                  <a:cubicBezTo>
                    <a:pt x="7945" y="1980"/>
                    <a:pt x="8471" y="1880"/>
                    <a:pt x="9098" y="1880"/>
                  </a:cubicBezTo>
                  <a:close/>
                  <a:moveTo>
                    <a:pt x="9098" y="0"/>
                  </a:moveTo>
                  <a:cubicBezTo>
                    <a:pt x="8371" y="0"/>
                    <a:pt x="7644" y="100"/>
                    <a:pt x="6792" y="301"/>
                  </a:cubicBezTo>
                  <a:cubicBezTo>
                    <a:pt x="4812" y="827"/>
                    <a:pt x="3033" y="1980"/>
                    <a:pt x="1880" y="3559"/>
                  </a:cubicBezTo>
                  <a:cubicBezTo>
                    <a:pt x="627" y="5113"/>
                    <a:pt x="0" y="7093"/>
                    <a:pt x="0" y="9073"/>
                  </a:cubicBezTo>
                  <a:cubicBezTo>
                    <a:pt x="0" y="9825"/>
                    <a:pt x="125" y="10652"/>
                    <a:pt x="326" y="11379"/>
                  </a:cubicBezTo>
                  <a:cubicBezTo>
                    <a:pt x="852" y="13359"/>
                    <a:pt x="2005" y="15138"/>
                    <a:pt x="3559" y="16291"/>
                  </a:cubicBezTo>
                  <a:cubicBezTo>
                    <a:pt x="5138" y="17544"/>
                    <a:pt x="7018" y="18171"/>
                    <a:pt x="9098" y="18171"/>
                  </a:cubicBezTo>
                  <a:cubicBezTo>
                    <a:pt x="9825" y="18171"/>
                    <a:pt x="10552" y="18070"/>
                    <a:pt x="11404" y="17970"/>
                  </a:cubicBezTo>
                  <a:cubicBezTo>
                    <a:pt x="13384" y="17444"/>
                    <a:pt x="15163" y="16191"/>
                    <a:pt x="16291" y="14612"/>
                  </a:cubicBezTo>
                  <a:cubicBezTo>
                    <a:pt x="17544" y="13058"/>
                    <a:pt x="18171" y="11178"/>
                    <a:pt x="18171" y="9073"/>
                  </a:cubicBezTo>
                  <a:cubicBezTo>
                    <a:pt x="18171" y="8346"/>
                    <a:pt x="18070" y="7619"/>
                    <a:pt x="17870" y="6892"/>
                  </a:cubicBezTo>
                  <a:cubicBezTo>
                    <a:pt x="17344" y="4812"/>
                    <a:pt x="16191" y="3133"/>
                    <a:pt x="14637" y="1880"/>
                  </a:cubicBezTo>
                  <a:cubicBezTo>
                    <a:pt x="13058" y="727"/>
                    <a:pt x="11078" y="0"/>
                    <a:pt x="909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-4208475" y="3434600"/>
              <a:ext cx="5675" cy="18200"/>
            </a:xfrm>
            <a:custGeom>
              <a:avLst/>
              <a:gdLst/>
              <a:ahLst/>
              <a:cxnLst/>
              <a:rect l="l" t="t" r="r" b="b"/>
              <a:pathLst>
                <a:path w="227" h="728" extrusionOk="0"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101" y="627"/>
                  </a:moveTo>
                  <a:lnTo>
                    <a:pt x="226" y="627"/>
                  </a:lnTo>
                  <a:lnTo>
                    <a:pt x="101" y="627"/>
                  </a:lnTo>
                  <a:close/>
                  <a:moveTo>
                    <a:pt x="101" y="627"/>
                  </a:moveTo>
                  <a:lnTo>
                    <a:pt x="101" y="627"/>
                  </a:lnTo>
                  <a:lnTo>
                    <a:pt x="101" y="627"/>
                  </a:lnTo>
                  <a:close/>
                  <a:moveTo>
                    <a:pt x="1" y="101"/>
                  </a:moveTo>
                  <a:cubicBezTo>
                    <a:pt x="1" y="301"/>
                    <a:pt x="101" y="402"/>
                    <a:pt x="101" y="627"/>
                  </a:cubicBezTo>
                  <a:cubicBezTo>
                    <a:pt x="101" y="402"/>
                    <a:pt x="1" y="301"/>
                    <a:pt x="1" y="10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-4210975" y="3183975"/>
              <a:ext cx="308300" cy="307675"/>
            </a:xfrm>
            <a:custGeom>
              <a:avLst/>
              <a:gdLst/>
              <a:ahLst/>
              <a:cxnLst/>
              <a:rect l="l" t="t" r="r" b="b"/>
              <a:pathLst>
                <a:path w="12332" h="12307" extrusionOk="0">
                  <a:moveTo>
                    <a:pt x="9499" y="0"/>
                  </a:moveTo>
                  <a:cubicBezTo>
                    <a:pt x="6266" y="3133"/>
                    <a:pt x="3133" y="6366"/>
                    <a:pt x="0" y="9499"/>
                  </a:cubicBezTo>
                  <a:cubicBezTo>
                    <a:pt x="0" y="9700"/>
                    <a:pt x="0" y="9800"/>
                    <a:pt x="101" y="10026"/>
                  </a:cubicBezTo>
                  <a:lnTo>
                    <a:pt x="101" y="10126"/>
                  </a:lnTo>
                  <a:cubicBezTo>
                    <a:pt x="101" y="10326"/>
                    <a:pt x="201" y="10427"/>
                    <a:pt x="201" y="10652"/>
                  </a:cubicBezTo>
                  <a:lnTo>
                    <a:pt x="326" y="10652"/>
                  </a:lnTo>
                  <a:lnTo>
                    <a:pt x="326" y="10752"/>
                  </a:lnTo>
                  <a:cubicBezTo>
                    <a:pt x="527" y="11279"/>
                    <a:pt x="727" y="11805"/>
                    <a:pt x="1053" y="12306"/>
                  </a:cubicBezTo>
                  <a:lnTo>
                    <a:pt x="12331" y="1028"/>
                  </a:lnTo>
                  <a:cubicBezTo>
                    <a:pt x="11379" y="527"/>
                    <a:pt x="10452" y="201"/>
                    <a:pt x="9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-4166500" y="3228450"/>
              <a:ext cx="331500" cy="331500"/>
            </a:xfrm>
            <a:custGeom>
              <a:avLst/>
              <a:gdLst/>
              <a:ahLst/>
              <a:cxnLst/>
              <a:rect l="l" t="t" r="r" b="b"/>
              <a:pathLst>
                <a:path w="13260" h="13260" extrusionOk="0">
                  <a:moveTo>
                    <a:pt x="11480" y="1"/>
                  </a:moveTo>
                  <a:lnTo>
                    <a:pt x="1" y="11480"/>
                  </a:lnTo>
                  <a:cubicBezTo>
                    <a:pt x="627" y="12207"/>
                    <a:pt x="1254" y="12733"/>
                    <a:pt x="1981" y="13259"/>
                  </a:cubicBezTo>
                  <a:lnTo>
                    <a:pt x="13259" y="1981"/>
                  </a:lnTo>
                  <a:cubicBezTo>
                    <a:pt x="12733" y="1254"/>
                    <a:pt x="12206" y="628"/>
                    <a:pt x="11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-4239800" y="3157650"/>
              <a:ext cx="456800" cy="454300"/>
            </a:xfrm>
            <a:custGeom>
              <a:avLst/>
              <a:gdLst/>
              <a:ahLst/>
              <a:cxnLst/>
              <a:rect l="l" t="t" r="r" b="b"/>
              <a:pathLst>
                <a:path w="18272" h="18172" extrusionOk="0">
                  <a:moveTo>
                    <a:pt x="9199" y="1780"/>
                  </a:moveTo>
                  <a:cubicBezTo>
                    <a:pt x="10752" y="1780"/>
                    <a:pt x="12331" y="2407"/>
                    <a:pt x="13585" y="3334"/>
                  </a:cubicBezTo>
                  <a:cubicBezTo>
                    <a:pt x="14838" y="4287"/>
                    <a:pt x="15765" y="5640"/>
                    <a:pt x="16191" y="7319"/>
                  </a:cubicBezTo>
                  <a:cubicBezTo>
                    <a:pt x="16291" y="7846"/>
                    <a:pt x="16392" y="8472"/>
                    <a:pt x="16392" y="9099"/>
                  </a:cubicBezTo>
                  <a:cubicBezTo>
                    <a:pt x="16392" y="10653"/>
                    <a:pt x="15890" y="12232"/>
                    <a:pt x="14938" y="13485"/>
                  </a:cubicBezTo>
                  <a:cubicBezTo>
                    <a:pt x="13885" y="14738"/>
                    <a:pt x="12532" y="15665"/>
                    <a:pt x="10978" y="16091"/>
                  </a:cubicBezTo>
                  <a:cubicBezTo>
                    <a:pt x="10351" y="16191"/>
                    <a:pt x="9725" y="16292"/>
                    <a:pt x="9199" y="16292"/>
                  </a:cubicBezTo>
                  <a:cubicBezTo>
                    <a:pt x="7519" y="16292"/>
                    <a:pt x="5965" y="15765"/>
                    <a:pt x="4712" y="14838"/>
                  </a:cubicBezTo>
                  <a:cubicBezTo>
                    <a:pt x="3459" y="13886"/>
                    <a:pt x="2507" y="12532"/>
                    <a:pt x="2106" y="10853"/>
                  </a:cubicBezTo>
                  <a:cubicBezTo>
                    <a:pt x="1980" y="10226"/>
                    <a:pt x="1880" y="9600"/>
                    <a:pt x="1880" y="9099"/>
                  </a:cubicBezTo>
                  <a:cubicBezTo>
                    <a:pt x="1880" y="7419"/>
                    <a:pt x="2407" y="5840"/>
                    <a:pt x="3459" y="4587"/>
                  </a:cubicBezTo>
                  <a:cubicBezTo>
                    <a:pt x="4387" y="3460"/>
                    <a:pt x="5740" y="2507"/>
                    <a:pt x="7319" y="1981"/>
                  </a:cubicBezTo>
                  <a:cubicBezTo>
                    <a:pt x="7945" y="1881"/>
                    <a:pt x="8572" y="1780"/>
                    <a:pt x="9199" y="1780"/>
                  </a:cubicBezTo>
                  <a:close/>
                  <a:moveTo>
                    <a:pt x="9199" y="1"/>
                  </a:moveTo>
                  <a:cubicBezTo>
                    <a:pt x="8372" y="1"/>
                    <a:pt x="7620" y="1"/>
                    <a:pt x="6893" y="201"/>
                  </a:cubicBezTo>
                  <a:cubicBezTo>
                    <a:pt x="4813" y="728"/>
                    <a:pt x="3133" y="1981"/>
                    <a:pt x="1880" y="3560"/>
                  </a:cubicBezTo>
                  <a:cubicBezTo>
                    <a:pt x="727" y="5114"/>
                    <a:pt x="1" y="6993"/>
                    <a:pt x="1" y="9099"/>
                  </a:cubicBezTo>
                  <a:cubicBezTo>
                    <a:pt x="1" y="9825"/>
                    <a:pt x="101" y="10552"/>
                    <a:pt x="326" y="11279"/>
                  </a:cubicBezTo>
                  <a:cubicBezTo>
                    <a:pt x="853" y="13359"/>
                    <a:pt x="2106" y="15039"/>
                    <a:pt x="3660" y="16292"/>
                  </a:cubicBezTo>
                  <a:cubicBezTo>
                    <a:pt x="5239" y="17445"/>
                    <a:pt x="7118" y="18171"/>
                    <a:pt x="9199" y="18171"/>
                  </a:cubicBezTo>
                  <a:cubicBezTo>
                    <a:pt x="9925" y="18171"/>
                    <a:pt x="10652" y="18071"/>
                    <a:pt x="11379" y="17871"/>
                  </a:cubicBezTo>
                  <a:cubicBezTo>
                    <a:pt x="13484" y="17344"/>
                    <a:pt x="15138" y="16191"/>
                    <a:pt x="16392" y="14612"/>
                  </a:cubicBezTo>
                  <a:cubicBezTo>
                    <a:pt x="17544" y="13059"/>
                    <a:pt x="18271" y="11079"/>
                    <a:pt x="18271" y="9099"/>
                  </a:cubicBezTo>
                  <a:cubicBezTo>
                    <a:pt x="18271" y="8347"/>
                    <a:pt x="18171" y="7520"/>
                    <a:pt x="17971" y="6793"/>
                  </a:cubicBezTo>
                  <a:cubicBezTo>
                    <a:pt x="17444" y="4713"/>
                    <a:pt x="16291" y="3033"/>
                    <a:pt x="14737" y="1881"/>
                  </a:cubicBezTo>
                  <a:cubicBezTo>
                    <a:pt x="13159" y="627"/>
                    <a:pt x="11179" y="1"/>
                    <a:pt x="9199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-4427775" y="3254150"/>
              <a:ext cx="237500" cy="112175"/>
            </a:xfrm>
            <a:custGeom>
              <a:avLst/>
              <a:gdLst/>
              <a:ahLst/>
              <a:cxnLst/>
              <a:rect l="l" t="t" r="r" b="b"/>
              <a:pathLst>
                <a:path w="9500" h="4487" extrusionOk="0">
                  <a:moveTo>
                    <a:pt x="4813" y="1"/>
                  </a:moveTo>
                  <a:cubicBezTo>
                    <a:pt x="4387" y="1"/>
                    <a:pt x="4086" y="1"/>
                    <a:pt x="3660" y="101"/>
                  </a:cubicBezTo>
                  <a:cubicBezTo>
                    <a:pt x="2607" y="427"/>
                    <a:pt x="1780" y="953"/>
                    <a:pt x="1154" y="1680"/>
                  </a:cubicBezTo>
                  <a:cubicBezTo>
                    <a:pt x="527" y="2407"/>
                    <a:pt x="101" y="3234"/>
                    <a:pt x="1" y="4286"/>
                  </a:cubicBezTo>
                  <a:lnTo>
                    <a:pt x="1880" y="4487"/>
                  </a:lnTo>
                  <a:cubicBezTo>
                    <a:pt x="1880" y="3860"/>
                    <a:pt x="2206" y="3359"/>
                    <a:pt x="2607" y="2933"/>
                  </a:cubicBezTo>
                  <a:cubicBezTo>
                    <a:pt x="2933" y="2407"/>
                    <a:pt x="3459" y="2106"/>
                    <a:pt x="4086" y="1980"/>
                  </a:cubicBezTo>
                  <a:cubicBezTo>
                    <a:pt x="4387" y="1880"/>
                    <a:pt x="4612" y="1880"/>
                    <a:pt x="4813" y="1880"/>
                  </a:cubicBezTo>
                  <a:cubicBezTo>
                    <a:pt x="5540" y="1880"/>
                    <a:pt x="6166" y="2106"/>
                    <a:pt x="6692" y="2507"/>
                  </a:cubicBezTo>
                  <a:cubicBezTo>
                    <a:pt x="7219" y="2833"/>
                    <a:pt x="7520" y="3459"/>
                    <a:pt x="7745" y="4086"/>
                  </a:cubicBezTo>
                  <a:lnTo>
                    <a:pt x="9499" y="3660"/>
                  </a:lnTo>
                  <a:cubicBezTo>
                    <a:pt x="9299" y="2507"/>
                    <a:pt x="8572" y="1680"/>
                    <a:pt x="7745" y="1053"/>
                  </a:cubicBezTo>
                  <a:cubicBezTo>
                    <a:pt x="6993" y="427"/>
                    <a:pt x="5966" y="1"/>
                    <a:pt x="481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9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Plan de présentation</a:t>
            </a:r>
            <a:endParaRPr b="1" dirty="0"/>
          </a:p>
        </p:txBody>
      </p:sp>
      <p:sp>
        <p:nvSpPr>
          <p:cNvPr id="551" name="Google Shape;551;p29"/>
          <p:cNvSpPr txBox="1">
            <a:spLocks noGrp="1"/>
          </p:cNvSpPr>
          <p:nvPr>
            <p:ph type="subTitle" idx="1"/>
          </p:nvPr>
        </p:nvSpPr>
        <p:spPr>
          <a:xfrm>
            <a:off x="658817" y="2256877"/>
            <a:ext cx="3258823" cy="676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Dans cette partie nous allons expliquer toutes les fonctionnalités existantes dans le projet Assisted Board Games</a:t>
            </a:r>
            <a:endParaRPr sz="1200" dirty="0"/>
          </a:p>
        </p:txBody>
      </p:sp>
      <p:sp>
        <p:nvSpPr>
          <p:cNvPr id="552" name="Google Shape;552;p29"/>
          <p:cNvSpPr txBox="1">
            <a:spLocks noGrp="1"/>
          </p:cNvSpPr>
          <p:nvPr>
            <p:ph type="subTitle" idx="7"/>
          </p:nvPr>
        </p:nvSpPr>
        <p:spPr>
          <a:xfrm>
            <a:off x="789194" y="3794220"/>
            <a:ext cx="3375021" cy="5993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200" kern="100" dirty="0"/>
              <a:t>Interface</a:t>
            </a:r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200" kern="100" dirty="0"/>
              <a:t>Horloge</a:t>
            </a:r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200" kern="100" dirty="0"/>
              <a:t>Menu du jeu</a:t>
            </a:r>
            <a:endParaRPr sz="1200" kern="100" dirty="0"/>
          </a:p>
        </p:txBody>
      </p:sp>
      <p:sp>
        <p:nvSpPr>
          <p:cNvPr id="553" name="Google Shape;553;p29"/>
          <p:cNvSpPr txBox="1">
            <a:spLocks noGrp="1"/>
          </p:cNvSpPr>
          <p:nvPr>
            <p:ph type="subTitle" idx="2"/>
          </p:nvPr>
        </p:nvSpPr>
        <p:spPr>
          <a:xfrm>
            <a:off x="4872344" y="2175123"/>
            <a:ext cx="3612839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200" b="1" kern="100" dirty="0">
                <a:solidFill>
                  <a:schemeClr val="accent3"/>
                </a:solidFill>
              </a:rPr>
              <a:t>Rendus en UML </a:t>
            </a:r>
            <a:r>
              <a:rPr lang="fr-FR" sz="1200" kern="100" dirty="0"/>
              <a:t>: Diagrammes approuvés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r-FR" sz="1200" b="1" kern="100" dirty="0">
                <a:solidFill>
                  <a:schemeClr val="accent3"/>
                </a:solidFill>
              </a:rPr>
              <a:t>Rendus en JAVA </a:t>
            </a:r>
            <a:r>
              <a:rPr lang="fr-FR" sz="1200" kern="100" dirty="0"/>
              <a:t>: Fonctionnalités implémentées</a:t>
            </a:r>
            <a:endParaRPr sz="1200" kern="100" dirty="0"/>
          </a:p>
        </p:txBody>
      </p:sp>
      <p:sp>
        <p:nvSpPr>
          <p:cNvPr id="554" name="Google Shape;554;p29"/>
          <p:cNvSpPr txBox="1">
            <a:spLocks noGrp="1"/>
          </p:cNvSpPr>
          <p:nvPr>
            <p:ph type="title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5" name="Google Shape;555;p29"/>
          <p:cNvSpPr txBox="1">
            <a:spLocks noGrp="1"/>
          </p:cNvSpPr>
          <p:nvPr>
            <p:ph type="title" idx="9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56" name="Google Shape;556;p29"/>
          <p:cNvSpPr txBox="1">
            <a:spLocks noGrp="1"/>
          </p:cNvSpPr>
          <p:nvPr>
            <p:ph type="title" idx="3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57" name="Google Shape;557;p29"/>
          <p:cNvSpPr txBox="1">
            <a:spLocks noGrp="1"/>
          </p:cNvSpPr>
          <p:nvPr>
            <p:ph type="subTitle" idx="4"/>
          </p:nvPr>
        </p:nvSpPr>
        <p:spPr>
          <a:xfrm>
            <a:off x="562990" y="1778912"/>
            <a:ext cx="4149969" cy="3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du projet existant</a:t>
            </a:r>
            <a:endParaRPr dirty="0"/>
          </a:p>
        </p:txBody>
      </p:sp>
      <p:sp>
        <p:nvSpPr>
          <p:cNvPr id="558" name="Google Shape;558;p29"/>
          <p:cNvSpPr txBox="1">
            <a:spLocks noGrp="1"/>
          </p:cNvSpPr>
          <p:nvPr>
            <p:ph type="subTitle" idx="5"/>
          </p:nvPr>
        </p:nvSpPr>
        <p:spPr>
          <a:xfrm>
            <a:off x="4571975" y="1786232"/>
            <a:ext cx="3703535" cy="3574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 notre travail</a:t>
            </a:r>
            <a:endParaRPr dirty="0"/>
          </a:p>
        </p:txBody>
      </p:sp>
      <p:sp>
        <p:nvSpPr>
          <p:cNvPr id="559" name="Google Shape;559;p29"/>
          <p:cNvSpPr txBox="1">
            <a:spLocks noGrp="1"/>
          </p:cNvSpPr>
          <p:nvPr>
            <p:ph type="subTitle" idx="14"/>
          </p:nvPr>
        </p:nvSpPr>
        <p:spPr>
          <a:xfrm>
            <a:off x="722375" y="3416295"/>
            <a:ext cx="2084769" cy="3318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Démonstrations</a:t>
            </a:r>
            <a:endParaRPr dirty="0"/>
          </a:p>
        </p:txBody>
      </p:sp>
      <p:sp>
        <p:nvSpPr>
          <p:cNvPr id="560" name="Google Shape;560;p29"/>
          <p:cNvSpPr txBox="1">
            <a:spLocks noGrp="1"/>
          </p:cNvSpPr>
          <p:nvPr>
            <p:ph type="subTitle" idx="8"/>
          </p:nvPr>
        </p:nvSpPr>
        <p:spPr>
          <a:xfrm>
            <a:off x="4873698" y="3748184"/>
            <a:ext cx="3913377" cy="6506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200" kern="100" dirty="0"/>
              <a:t>Difficultés rencontrées pendant le projet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sz="1200" kern="100" dirty="0"/>
              <a:t>Axes d’améliorations</a:t>
            </a:r>
            <a:endParaRPr sz="1200" kern="100" dirty="0"/>
          </a:p>
        </p:txBody>
      </p:sp>
      <p:sp>
        <p:nvSpPr>
          <p:cNvPr id="561" name="Google Shape;561;p29"/>
          <p:cNvSpPr txBox="1">
            <a:spLocks noGrp="1"/>
          </p:cNvSpPr>
          <p:nvPr>
            <p:ph type="title" idx="13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62" name="Google Shape;562;p29"/>
          <p:cNvSpPr txBox="1">
            <a:spLocks noGrp="1"/>
          </p:cNvSpPr>
          <p:nvPr>
            <p:ph type="subTitle" idx="15"/>
          </p:nvPr>
        </p:nvSpPr>
        <p:spPr>
          <a:xfrm>
            <a:off x="4571975" y="3333820"/>
            <a:ext cx="4371752" cy="496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Difficultés et axes d’améliorations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1180099" y="2297951"/>
            <a:ext cx="6941508" cy="61711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/>
              <a:t>Présentation du projet existant</a:t>
            </a:r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47509AD4-D4D0-43E3-9500-906FFA46D84E}"/>
              </a:ext>
            </a:extLst>
          </p:cNvPr>
          <p:cNvSpPr txBox="1"/>
          <p:nvPr/>
        </p:nvSpPr>
        <p:spPr>
          <a:xfrm>
            <a:off x="2971241" y="3210825"/>
            <a:ext cx="3201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r-FR" sz="1600" b="1" i="1" u="none" strike="noStrike" kern="0" cap="none" spc="0" normalizeH="0" baseline="0" noProof="0" dirty="0">
                <a:ln>
                  <a:noFill/>
                </a:ln>
                <a:solidFill>
                  <a:srgbClr val="00004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ldrich"/>
                <a:cs typeface="Arial"/>
                <a:sym typeface="Aldrich"/>
              </a:rPr>
              <a:t>De quoi sommes-nous parti ? </a:t>
            </a:r>
          </a:p>
        </p:txBody>
      </p:sp>
    </p:spTree>
    <p:extLst>
      <p:ext uri="{BB962C8B-B14F-4D97-AF65-F5344CB8AC3E}">
        <p14:creationId xmlns:p14="http://schemas.microsoft.com/office/powerpoint/2010/main" val="1874160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personne, intérieur&#10;&#10;Description générée automatiquement">
            <a:extLst>
              <a:ext uri="{FF2B5EF4-FFF2-40B4-BE49-F238E27FC236}">
                <a16:creationId xmlns:a16="http://schemas.microsoft.com/office/drawing/2014/main" id="{136ECC49-C9C0-48CE-B664-0361BCBA2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706" y="1105787"/>
            <a:ext cx="5820587" cy="331815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93978E2-8FD3-4720-8B0C-9BD60C6DD97B}"/>
              </a:ext>
            </a:extLst>
          </p:cNvPr>
          <p:cNvSpPr txBox="1"/>
          <p:nvPr/>
        </p:nvSpPr>
        <p:spPr>
          <a:xfrm>
            <a:off x="2285999" y="644122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Qu’est</a:t>
            </a:r>
            <a:r>
              <a:rPr lang="en-US" sz="1600" dirty="0"/>
              <a:t> </a:t>
            </a:r>
            <a:r>
              <a:rPr lang="en-US" sz="1600" dirty="0" err="1"/>
              <a:t>ce</a:t>
            </a:r>
            <a:r>
              <a:rPr lang="en-US" sz="1600" dirty="0"/>
              <a:t> que </a:t>
            </a:r>
            <a:r>
              <a:rPr lang="en-US" sz="1600" dirty="0" err="1"/>
              <a:t>c’est</a:t>
            </a:r>
            <a:r>
              <a:rPr lang="en-US" sz="1600" dirty="0"/>
              <a:t> un jeu de Plateau </a:t>
            </a:r>
            <a:r>
              <a:rPr lang="en-US" sz="2400" dirty="0"/>
              <a:t>?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043101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stationnaire&#10;&#10;Description générée automatiquement">
            <a:extLst>
              <a:ext uri="{FF2B5EF4-FFF2-40B4-BE49-F238E27FC236}">
                <a16:creationId xmlns:a16="http://schemas.microsoft.com/office/drawing/2014/main" id="{863F809C-D43E-4FFB-9F5E-413F1B38D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530" y="1199711"/>
            <a:ext cx="3168940" cy="310558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4ED8286-A165-4A6B-962D-0C98B4F1D5CD}"/>
              </a:ext>
            </a:extLst>
          </p:cNvPr>
          <p:cNvSpPr txBox="1"/>
          <p:nvPr/>
        </p:nvSpPr>
        <p:spPr>
          <a:xfrm>
            <a:off x="1998920" y="76051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n-US" sz="2000" dirty="0"/>
              <a:t>ETAT DES LIEUX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365755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1180099" y="2297951"/>
            <a:ext cx="6941508" cy="61711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Présentation du travail effectué</a:t>
            </a:r>
            <a:endParaRPr sz="3200" b="1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title" idx="2"/>
          </p:nvPr>
        </p:nvSpPr>
        <p:spPr>
          <a:xfrm>
            <a:off x="2492100" y="1483386"/>
            <a:ext cx="4159800" cy="70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70" name="Google Shape;570;p30"/>
          <p:cNvSpPr/>
          <p:nvPr/>
        </p:nvSpPr>
        <p:spPr>
          <a:xfrm>
            <a:off x="3655800" y="38667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" name="Google Shape;571;p30"/>
          <p:cNvGrpSpPr/>
          <p:nvPr/>
        </p:nvGrpSpPr>
        <p:grpSpPr>
          <a:xfrm rot="10667963">
            <a:off x="7458206" y="1380526"/>
            <a:ext cx="1385983" cy="2705355"/>
            <a:chOff x="409722" y="228600"/>
            <a:chExt cx="1385931" cy="2705253"/>
          </a:xfrm>
        </p:grpSpPr>
        <p:grpSp>
          <p:nvGrpSpPr>
            <p:cNvPr id="572" name="Google Shape;572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3" name="Google Shape;573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0"/>
          <p:cNvGrpSpPr/>
          <p:nvPr/>
        </p:nvGrpSpPr>
        <p:grpSpPr>
          <a:xfrm rot="-230834">
            <a:off x="262018" y="1063686"/>
            <a:ext cx="1386005" cy="2705399"/>
            <a:chOff x="409722" y="228600"/>
            <a:chExt cx="1385931" cy="2705253"/>
          </a:xfrm>
        </p:grpSpPr>
        <p:grpSp>
          <p:nvGrpSpPr>
            <p:cNvPr id="577" name="Google Shape;577;p3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578" name="Google Shape;578;p3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0" name="Google Shape;580;p3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47509AD4-D4D0-43E3-9500-906FFA46D84E}"/>
              </a:ext>
            </a:extLst>
          </p:cNvPr>
          <p:cNvSpPr txBox="1"/>
          <p:nvPr/>
        </p:nvSpPr>
        <p:spPr>
          <a:xfrm>
            <a:off x="2669381" y="3221608"/>
            <a:ext cx="3962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i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drich"/>
                <a:sym typeface="Aldrich"/>
              </a:rPr>
              <a:t>Qu’avons-nous réalisé cette année ?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2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Rendus approuvés en UML</a:t>
            </a:r>
            <a:endParaRPr dirty="0"/>
          </a:p>
        </p:txBody>
      </p:sp>
      <p:sp>
        <p:nvSpPr>
          <p:cNvPr id="685" name="Google Shape;685;p32"/>
          <p:cNvSpPr/>
          <p:nvPr/>
        </p:nvSpPr>
        <p:spPr>
          <a:xfrm>
            <a:off x="3702060" y="1930419"/>
            <a:ext cx="1739885" cy="1739885"/>
          </a:xfrm>
          <a:custGeom>
            <a:avLst/>
            <a:gdLst/>
            <a:ahLst/>
            <a:cxnLst/>
            <a:rect l="l" t="t" r="r" b="b"/>
            <a:pathLst>
              <a:path w="27756" h="27756" extrusionOk="0">
                <a:moveTo>
                  <a:pt x="13878" y="0"/>
                </a:moveTo>
                <a:cubicBezTo>
                  <a:pt x="6217" y="0"/>
                  <a:pt x="0" y="6211"/>
                  <a:pt x="0" y="13878"/>
                </a:cubicBezTo>
                <a:cubicBezTo>
                  <a:pt x="0" y="21539"/>
                  <a:pt x="6217" y="27756"/>
                  <a:pt x="13878" y="27756"/>
                </a:cubicBezTo>
                <a:cubicBezTo>
                  <a:pt x="21545" y="27756"/>
                  <a:pt x="27756" y="21539"/>
                  <a:pt x="27756" y="13878"/>
                </a:cubicBezTo>
                <a:cubicBezTo>
                  <a:pt x="27756" y="6211"/>
                  <a:pt x="21545" y="0"/>
                  <a:pt x="138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2"/>
          <p:cNvSpPr/>
          <p:nvPr/>
        </p:nvSpPr>
        <p:spPr>
          <a:xfrm>
            <a:off x="3545345" y="1773705"/>
            <a:ext cx="2053310" cy="2053310"/>
          </a:xfrm>
          <a:custGeom>
            <a:avLst/>
            <a:gdLst/>
            <a:ahLst/>
            <a:cxnLst/>
            <a:rect l="l" t="t" r="r" b="b"/>
            <a:pathLst>
              <a:path w="32756" h="32756" fill="none" extrusionOk="0">
                <a:moveTo>
                  <a:pt x="16378" y="32755"/>
                </a:moveTo>
                <a:lnTo>
                  <a:pt x="16378" y="32755"/>
                </a:lnTo>
                <a:cubicBezTo>
                  <a:pt x="7331" y="32755"/>
                  <a:pt x="1" y="25418"/>
                  <a:pt x="1" y="16378"/>
                </a:cubicBezTo>
                <a:lnTo>
                  <a:pt x="1" y="16378"/>
                </a:lnTo>
                <a:cubicBezTo>
                  <a:pt x="1" y="7331"/>
                  <a:pt x="7331" y="1"/>
                  <a:pt x="16378" y="1"/>
                </a:cubicBezTo>
                <a:lnTo>
                  <a:pt x="16378" y="1"/>
                </a:lnTo>
                <a:cubicBezTo>
                  <a:pt x="25425" y="1"/>
                  <a:pt x="32755" y="7331"/>
                  <a:pt x="32755" y="16378"/>
                </a:cubicBezTo>
                <a:lnTo>
                  <a:pt x="32755" y="16378"/>
                </a:lnTo>
                <a:cubicBezTo>
                  <a:pt x="32755" y="25418"/>
                  <a:pt x="25425" y="32755"/>
                  <a:pt x="16378" y="32755"/>
                </a:cubicBezTo>
                <a:close/>
              </a:path>
            </a:pathLst>
          </a:custGeom>
          <a:solidFill>
            <a:srgbClr val="FFFFFF"/>
          </a:solidFill>
          <a:ln w="285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2"/>
          <p:cNvSpPr/>
          <p:nvPr/>
        </p:nvSpPr>
        <p:spPr>
          <a:xfrm>
            <a:off x="4040005" y="2403843"/>
            <a:ext cx="1063969" cy="674050"/>
          </a:xfrm>
          <a:custGeom>
            <a:avLst/>
            <a:gdLst/>
            <a:ahLst/>
            <a:cxnLst/>
            <a:rect l="l" t="t" r="r" b="b"/>
            <a:pathLst>
              <a:path w="13095" h="8296" extrusionOk="0">
                <a:moveTo>
                  <a:pt x="1289" y="0"/>
                </a:moveTo>
                <a:cubicBezTo>
                  <a:pt x="576" y="0"/>
                  <a:pt x="0" y="602"/>
                  <a:pt x="0" y="1341"/>
                </a:cubicBezTo>
                <a:lnTo>
                  <a:pt x="0" y="6955"/>
                </a:lnTo>
                <a:cubicBezTo>
                  <a:pt x="0" y="7693"/>
                  <a:pt x="576" y="8296"/>
                  <a:pt x="1289" y="8296"/>
                </a:cubicBezTo>
                <a:lnTo>
                  <a:pt x="11805" y="8296"/>
                </a:lnTo>
                <a:cubicBezTo>
                  <a:pt x="12518" y="8296"/>
                  <a:pt x="13094" y="7693"/>
                  <a:pt x="13094" y="6955"/>
                </a:cubicBezTo>
                <a:lnTo>
                  <a:pt x="13094" y="1341"/>
                </a:lnTo>
                <a:cubicBezTo>
                  <a:pt x="13094" y="602"/>
                  <a:pt x="12518" y="7"/>
                  <a:pt x="11805" y="0"/>
                </a:cubicBezTo>
                <a:close/>
              </a:path>
            </a:pathLst>
          </a:custGeom>
          <a:solidFill>
            <a:srgbClr val="FFFFFF"/>
          </a:solidFill>
          <a:ln w="975" cap="flat" cmpd="sng">
            <a:solidFill>
              <a:srgbClr val="507FB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2"/>
          <p:cNvSpPr/>
          <p:nvPr/>
        </p:nvSpPr>
        <p:spPr>
          <a:xfrm>
            <a:off x="4040005" y="2404331"/>
            <a:ext cx="1063969" cy="673563"/>
          </a:xfrm>
          <a:custGeom>
            <a:avLst/>
            <a:gdLst/>
            <a:ahLst/>
            <a:cxnLst/>
            <a:rect l="l" t="t" r="r" b="b"/>
            <a:pathLst>
              <a:path w="13095" h="8290" extrusionOk="0">
                <a:moveTo>
                  <a:pt x="1289" y="1"/>
                </a:moveTo>
                <a:cubicBezTo>
                  <a:pt x="576" y="1"/>
                  <a:pt x="0" y="596"/>
                  <a:pt x="0" y="1341"/>
                </a:cubicBezTo>
                <a:lnTo>
                  <a:pt x="0" y="6949"/>
                </a:lnTo>
                <a:cubicBezTo>
                  <a:pt x="0" y="7687"/>
                  <a:pt x="576" y="8290"/>
                  <a:pt x="1289" y="8290"/>
                </a:cubicBezTo>
                <a:lnTo>
                  <a:pt x="11805" y="8290"/>
                </a:lnTo>
                <a:cubicBezTo>
                  <a:pt x="12518" y="8290"/>
                  <a:pt x="13094" y="7687"/>
                  <a:pt x="13094" y="6949"/>
                </a:cubicBezTo>
                <a:lnTo>
                  <a:pt x="13094" y="1341"/>
                </a:lnTo>
                <a:cubicBezTo>
                  <a:pt x="13094" y="596"/>
                  <a:pt x="12518" y="1"/>
                  <a:pt x="11805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2"/>
          <p:cNvSpPr/>
          <p:nvPr/>
        </p:nvSpPr>
        <p:spPr>
          <a:xfrm>
            <a:off x="4128895" y="2490132"/>
            <a:ext cx="886113" cy="506756"/>
          </a:xfrm>
          <a:custGeom>
            <a:avLst/>
            <a:gdLst/>
            <a:ahLst/>
            <a:cxnLst/>
            <a:rect l="l" t="t" r="r" b="b"/>
            <a:pathLst>
              <a:path w="10906" h="6237" extrusionOk="0">
                <a:moveTo>
                  <a:pt x="240" y="0"/>
                </a:moveTo>
                <a:cubicBezTo>
                  <a:pt x="104" y="0"/>
                  <a:pt x="0" y="110"/>
                  <a:pt x="0" y="240"/>
                </a:cubicBezTo>
                <a:lnTo>
                  <a:pt x="0" y="5997"/>
                </a:lnTo>
                <a:cubicBezTo>
                  <a:pt x="0" y="6126"/>
                  <a:pt x="104" y="6236"/>
                  <a:pt x="240" y="6236"/>
                </a:cubicBezTo>
                <a:lnTo>
                  <a:pt x="10673" y="6236"/>
                </a:lnTo>
                <a:cubicBezTo>
                  <a:pt x="10802" y="6236"/>
                  <a:pt x="10906" y="6126"/>
                  <a:pt x="10906" y="5997"/>
                </a:cubicBezTo>
                <a:lnTo>
                  <a:pt x="10906" y="240"/>
                </a:lnTo>
                <a:cubicBezTo>
                  <a:pt x="10906" y="110"/>
                  <a:pt x="10802" y="0"/>
                  <a:pt x="10673" y="0"/>
                </a:cubicBez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/>
          <p:nvPr/>
        </p:nvSpPr>
        <p:spPr>
          <a:xfrm>
            <a:off x="4128895" y="2490132"/>
            <a:ext cx="886113" cy="506756"/>
          </a:xfrm>
          <a:custGeom>
            <a:avLst/>
            <a:gdLst/>
            <a:ahLst/>
            <a:cxnLst/>
            <a:rect l="l" t="t" r="r" b="b"/>
            <a:pathLst>
              <a:path w="10906" h="6237" fill="none" extrusionOk="0">
                <a:moveTo>
                  <a:pt x="10906" y="5997"/>
                </a:moveTo>
                <a:cubicBezTo>
                  <a:pt x="10906" y="6126"/>
                  <a:pt x="10802" y="6236"/>
                  <a:pt x="10673" y="6236"/>
                </a:cubicBezTo>
                <a:lnTo>
                  <a:pt x="240" y="6236"/>
                </a:lnTo>
                <a:cubicBezTo>
                  <a:pt x="104" y="6236"/>
                  <a:pt x="0" y="6126"/>
                  <a:pt x="0" y="5997"/>
                </a:cubicBezTo>
                <a:lnTo>
                  <a:pt x="0" y="240"/>
                </a:lnTo>
                <a:cubicBezTo>
                  <a:pt x="0" y="110"/>
                  <a:pt x="104" y="0"/>
                  <a:pt x="240" y="0"/>
                </a:cubicBezTo>
                <a:lnTo>
                  <a:pt x="10673" y="0"/>
                </a:lnTo>
                <a:cubicBezTo>
                  <a:pt x="10802" y="0"/>
                  <a:pt x="10906" y="110"/>
                  <a:pt x="10906" y="240"/>
                </a:cubicBezTo>
                <a:close/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/>
          <p:nvPr/>
        </p:nvSpPr>
        <p:spPr>
          <a:xfrm>
            <a:off x="4424083" y="2564315"/>
            <a:ext cx="296319" cy="296319"/>
          </a:xfrm>
          <a:custGeom>
            <a:avLst/>
            <a:gdLst/>
            <a:ahLst/>
            <a:cxnLst/>
            <a:rect l="l" t="t" r="r" b="b"/>
            <a:pathLst>
              <a:path w="3647" h="3647" fill="none" extrusionOk="0">
                <a:moveTo>
                  <a:pt x="3646" y="1820"/>
                </a:moveTo>
                <a:cubicBezTo>
                  <a:pt x="3646" y="2830"/>
                  <a:pt x="2830" y="3646"/>
                  <a:pt x="1820" y="3646"/>
                </a:cubicBezTo>
                <a:cubicBezTo>
                  <a:pt x="816" y="3646"/>
                  <a:pt x="0" y="2830"/>
                  <a:pt x="0" y="1820"/>
                </a:cubicBezTo>
                <a:cubicBezTo>
                  <a:pt x="0" y="816"/>
                  <a:pt x="816" y="0"/>
                  <a:pt x="1820" y="0"/>
                </a:cubicBezTo>
                <a:cubicBezTo>
                  <a:pt x="2830" y="0"/>
                  <a:pt x="3646" y="816"/>
                  <a:pt x="3646" y="182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4549861" y="2644754"/>
            <a:ext cx="85800" cy="135363"/>
          </a:xfrm>
          <a:custGeom>
            <a:avLst/>
            <a:gdLst/>
            <a:ahLst/>
            <a:cxnLst/>
            <a:rect l="l" t="t" r="r" b="b"/>
            <a:pathLst>
              <a:path w="1056" h="1666" extrusionOk="0">
                <a:moveTo>
                  <a:pt x="0" y="1"/>
                </a:moveTo>
                <a:lnTo>
                  <a:pt x="0" y="1665"/>
                </a:lnTo>
                <a:lnTo>
                  <a:pt x="1056" y="830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 w="29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4170983" y="2924179"/>
            <a:ext cx="802506" cy="81"/>
          </a:xfrm>
          <a:custGeom>
            <a:avLst/>
            <a:gdLst/>
            <a:ahLst/>
            <a:cxnLst/>
            <a:rect l="l" t="t" r="r" b="b"/>
            <a:pathLst>
              <a:path w="9877" h="1" fill="none" extrusionOk="0">
                <a:moveTo>
                  <a:pt x="1" y="1"/>
                </a:moveTo>
                <a:lnTo>
                  <a:pt x="9876" y="1"/>
                </a:lnTo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2"/>
          <p:cNvSpPr/>
          <p:nvPr/>
        </p:nvSpPr>
        <p:spPr>
          <a:xfrm>
            <a:off x="4528817" y="2445363"/>
            <a:ext cx="86856" cy="81"/>
          </a:xfrm>
          <a:custGeom>
            <a:avLst/>
            <a:gdLst/>
            <a:ahLst/>
            <a:cxnLst/>
            <a:rect l="l" t="t" r="r" b="b"/>
            <a:pathLst>
              <a:path w="1069" h="1" fill="none" extrusionOk="0">
                <a:moveTo>
                  <a:pt x="0" y="1"/>
                </a:moveTo>
                <a:lnTo>
                  <a:pt x="1069" y="1"/>
                </a:lnTo>
              </a:path>
            </a:pathLst>
          </a:custGeom>
          <a:noFill/>
          <a:ln w="9525" cap="flat" cmpd="sng">
            <a:solidFill>
              <a:schemeClr val="accent3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2"/>
          <p:cNvSpPr/>
          <p:nvPr/>
        </p:nvSpPr>
        <p:spPr>
          <a:xfrm>
            <a:off x="4040005" y="3077826"/>
            <a:ext cx="1063969" cy="119031"/>
          </a:xfrm>
          <a:custGeom>
            <a:avLst/>
            <a:gdLst/>
            <a:ahLst/>
            <a:cxnLst/>
            <a:rect l="l" t="t" r="r" b="b"/>
            <a:pathLst>
              <a:path w="13095" h="1465" extrusionOk="0">
                <a:moveTo>
                  <a:pt x="732" y="1"/>
                </a:moveTo>
                <a:cubicBezTo>
                  <a:pt x="330" y="1"/>
                  <a:pt x="0" y="331"/>
                  <a:pt x="0" y="732"/>
                </a:cubicBezTo>
                <a:cubicBezTo>
                  <a:pt x="0" y="1134"/>
                  <a:pt x="330" y="1464"/>
                  <a:pt x="732" y="1464"/>
                </a:cubicBezTo>
                <a:lnTo>
                  <a:pt x="12362" y="1464"/>
                </a:lnTo>
                <a:cubicBezTo>
                  <a:pt x="12764" y="1464"/>
                  <a:pt x="13094" y="1134"/>
                  <a:pt x="13094" y="732"/>
                </a:cubicBezTo>
                <a:cubicBezTo>
                  <a:pt x="13094" y="331"/>
                  <a:pt x="12764" y="1"/>
                  <a:pt x="12362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accent5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2"/>
          <p:cNvSpPr/>
          <p:nvPr/>
        </p:nvSpPr>
        <p:spPr>
          <a:xfrm>
            <a:off x="4577719" y="3672008"/>
            <a:ext cx="81" cy="81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close/>
              </a:path>
            </a:pathLst>
          </a:custGeom>
          <a:noFill/>
          <a:ln w="2925" cap="flat" cmpd="sng">
            <a:solidFill>
              <a:srgbClr val="F1CB30"/>
            </a:solidFill>
            <a:prstDash val="solid"/>
            <a:miter lim="647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2"/>
          <p:cNvSpPr txBox="1"/>
          <p:nvPr/>
        </p:nvSpPr>
        <p:spPr>
          <a:xfrm>
            <a:off x="5937203" y="2009662"/>
            <a:ext cx="2868414" cy="462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chemeClr val="accent5"/>
                </a:solidFill>
                <a:latin typeface="Didact Gothic"/>
                <a:sym typeface="Didact Gothic"/>
              </a:rPr>
              <a:t>Capture d’écran illustrant le diagramme de classe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900" dirty="0">
                <a:solidFill>
                  <a:schemeClr val="accent5"/>
                </a:solidFill>
                <a:latin typeface="Didact Gothic"/>
                <a:sym typeface="Didact Gothic"/>
              </a:rPr>
              <a:t>Expliquer et montrer son utilité</a:t>
            </a:r>
            <a:endParaRPr sz="900" dirty="0">
              <a:solidFill>
                <a:schemeClr val="accent5"/>
              </a:solidFill>
              <a:latin typeface="Didact Gothic"/>
              <a:sym typeface="Didact Gothic"/>
            </a:endParaRPr>
          </a:p>
        </p:txBody>
      </p:sp>
      <p:sp>
        <p:nvSpPr>
          <p:cNvPr id="698" name="Google Shape;698;p32"/>
          <p:cNvSpPr txBox="1"/>
          <p:nvPr/>
        </p:nvSpPr>
        <p:spPr>
          <a:xfrm>
            <a:off x="5891847" y="1779646"/>
            <a:ext cx="2485575" cy="27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accent5"/>
                </a:solidFill>
                <a:latin typeface="Aldrich"/>
                <a:sym typeface="Aldrich"/>
              </a:rPr>
              <a:t>Diagramme de classe du jeu d’échec</a:t>
            </a:r>
            <a:endParaRPr sz="1000" b="1" dirty="0">
              <a:solidFill>
                <a:schemeClr val="accent5"/>
              </a:solidFill>
              <a:latin typeface="Aldrich"/>
              <a:sym typeface="Aldrich"/>
            </a:endParaRPr>
          </a:p>
        </p:txBody>
      </p:sp>
      <p:sp>
        <p:nvSpPr>
          <p:cNvPr id="699" name="Google Shape;699;p32"/>
          <p:cNvSpPr txBox="1"/>
          <p:nvPr/>
        </p:nvSpPr>
        <p:spPr>
          <a:xfrm>
            <a:off x="415233" y="2025726"/>
            <a:ext cx="2836920" cy="371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Capture d’écran du diagramme de séquence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rPr>
              <a:t>Expliquer le diagramme et dire pourquoi il est utile</a:t>
            </a:r>
            <a:endParaRPr sz="900" dirty="0">
              <a:solidFill>
                <a:schemeClr val="accent5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700" name="Google Shape;700;p32"/>
          <p:cNvSpPr txBox="1"/>
          <p:nvPr/>
        </p:nvSpPr>
        <p:spPr>
          <a:xfrm>
            <a:off x="369876" y="1840109"/>
            <a:ext cx="2836921" cy="23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rPr>
              <a:t>Diagramme de séquence du PlayerState </a:t>
            </a:r>
            <a:endParaRPr sz="1000" b="1" dirty="0">
              <a:solidFill>
                <a:schemeClr val="accent5"/>
              </a:solidFill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701" name="Google Shape;701;p32"/>
          <p:cNvSpPr txBox="1"/>
          <p:nvPr/>
        </p:nvSpPr>
        <p:spPr>
          <a:xfrm>
            <a:off x="5891847" y="3731396"/>
            <a:ext cx="2079600" cy="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 dirty="0">
                <a:solidFill>
                  <a:schemeClr val="accent5"/>
                </a:solidFill>
                <a:latin typeface="Didact Gothic"/>
                <a:sym typeface="Didact Gothic"/>
              </a:rPr>
              <a:t>Montrer à l’aide de la capture d’écran du diagramme de séquence son utilité et expliquer ce qu’il fait.</a:t>
            </a:r>
            <a:endParaRPr sz="900" dirty="0">
              <a:solidFill>
                <a:schemeClr val="accent5"/>
              </a:solidFill>
              <a:latin typeface="Didact Gothic"/>
              <a:sym typeface="Didact Gothic"/>
            </a:endParaRPr>
          </a:p>
        </p:txBody>
      </p:sp>
      <p:sp>
        <p:nvSpPr>
          <p:cNvPr id="702" name="Google Shape;702;p32"/>
          <p:cNvSpPr txBox="1"/>
          <p:nvPr/>
        </p:nvSpPr>
        <p:spPr>
          <a:xfrm>
            <a:off x="5891847" y="3500718"/>
            <a:ext cx="2868414" cy="22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accent5"/>
                </a:solidFill>
                <a:latin typeface="Aldrich"/>
                <a:sym typeface="Aldrich"/>
              </a:rPr>
              <a:t>Diagramme de séquence du CheckerBoard</a:t>
            </a:r>
            <a:endParaRPr sz="1000" b="1" dirty="0">
              <a:solidFill>
                <a:schemeClr val="accent5"/>
              </a:solidFill>
              <a:latin typeface="Aldrich"/>
              <a:sym typeface="Aldrich"/>
            </a:endParaRPr>
          </a:p>
        </p:txBody>
      </p:sp>
      <p:sp>
        <p:nvSpPr>
          <p:cNvPr id="703" name="Google Shape;703;p32"/>
          <p:cNvSpPr txBox="1"/>
          <p:nvPr/>
        </p:nvSpPr>
        <p:spPr>
          <a:xfrm>
            <a:off x="411151" y="3601151"/>
            <a:ext cx="3118613" cy="451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>
                <a:solidFill>
                  <a:schemeClr val="accent5"/>
                </a:solidFill>
                <a:latin typeface="Didact Gothic"/>
                <a:sym typeface="Didact Gothic"/>
              </a:rPr>
              <a:t>Illustration avec la capture d’écran du diagramme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900" dirty="0">
                <a:solidFill>
                  <a:schemeClr val="accent5"/>
                </a:solidFill>
                <a:latin typeface="Didact Gothic"/>
                <a:sym typeface="Didact Gothic"/>
              </a:rPr>
              <a:t>Exliquer ce que fait le diagramme ainsi que son utilité</a:t>
            </a:r>
            <a:endParaRPr sz="900" dirty="0">
              <a:solidFill>
                <a:schemeClr val="accent5"/>
              </a:solidFill>
              <a:latin typeface="Didact Gothic"/>
              <a:sym typeface="Didact Gothic"/>
            </a:endParaRPr>
          </a:p>
        </p:txBody>
      </p:sp>
      <p:sp>
        <p:nvSpPr>
          <p:cNvPr id="704" name="Google Shape;704;p32"/>
          <p:cNvSpPr txBox="1"/>
          <p:nvPr/>
        </p:nvSpPr>
        <p:spPr>
          <a:xfrm>
            <a:off x="411151" y="3440718"/>
            <a:ext cx="2422630" cy="24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 b="1" dirty="0">
                <a:solidFill>
                  <a:schemeClr val="accent5"/>
                </a:solidFill>
                <a:latin typeface="Aldrich"/>
                <a:sym typeface="Aldrich"/>
              </a:rPr>
              <a:t>Diagramme de cas d’utilisation </a:t>
            </a:r>
            <a:endParaRPr sz="1000" b="1" dirty="0">
              <a:solidFill>
                <a:schemeClr val="accent5"/>
              </a:solidFill>
              <a:latin typeface="Aldrich"/>
              <a:sym typeface="Aldrich"/>
            </a:endParaRPr>
          </a:p>
        </p:txBody>
      </p:sp>
      <p:cxnSp>
        <p:nvCxnSpPr>
          <p:cNvPr id="705" name="Google Shape;705;p32"/>
          <p:cNvCxnSpPr>
            <a:cxnSpLocks/>
          </p:cNvCxnSpPr>
          <p:nvPr/>
        </p:nvCxnSpPr>
        <p:spPr>
          <a:xfrm flipV="1">
            <a:off x="3189890" y="1950219"/>
            <a:ext cx="599821" cy="12052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06" name="Google Shape;706;p32"/>
          <p:cNvSpPr/>
          <p:nvPr/>
        </p:nvSpPr>
        <p:spPr>
          <a:xfrm>
            <a:off x="3838538" y="1838325"/>
            <a:ext cx="238200" cy="238200"/>
          </a:xfrm>
          <a:prstGeom prst="ellipse">
            <a:avLst/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2"/>
          <p:cNvSpPr/>
          <p:nvPr/>
        </p:nvSpPr>
        <p:spPr>
          <a:xfrm>
            <a:off x="5067263" y="1838325"/>
            <a:ext cx="238200" cy="238200"/>
          </a:xfrm>
          <a:prstGeom prst="ellipse">
            <a:avLst/>
          </a:prstGeom>
          <a:solidFill>
            <a:schemeClr val="accent6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8" name="Google Shape;708;p32"/>
          <p:cNvCxnSpPr>
            <a:cxnSpLocks/>
          </p:cNvCxnSpPr>
          <p:nvPr/>
        </p:nvCxnSpPr>
        <p:spPr>
          <a:xfrm flipH="1">
            <a:off x="5344233" y="1924894"/>
            <a:ext cx="547614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09" name="Google Shape;709;p32"/>
          <p:cNvCxnSpPr>
            <a:cxnSpLocks/>
          </p:cNvCxnSpPr>
          <p:nvPr/>
        </p:nvCxnSpPr>
        <p:spPr>
          <a:xfrm>
            <a:off x="3056526" y="3641005"/>
            <a:ext cx="681465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10" name="Google Shape;710;p32"/>
          <p:cNvCxnSpPr>
            <a:cxnSpLocks/>
          </p:cNvCxnSpPr>
          <p:nvPr/>
        </p:nvCxnSpPr>
        <p:spPr>
          <a:xfrm flipH="1">
            <a:off x="5350457" y="3641005"/>
            <a:ext cx="527558" cy="10919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11" name="Google Shape;711;p32"/>
          <p:cNvSpPr/>
          <p:nvPr/>
        </p:nvSpPr>
        <p:spPr>
          <a:xfrm>
            <a:off x="3838538" y="3533775"/>
            <a:ext cx="238200" cy="2382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2"/>
          <p:cNvSpPr/>
          <p:nvPr/>
        </p:nvSpPr>
        <p:spPr>
          <a:xfrm>
            <a:off x="5067263" y="3533775"/>
            <a:ext cx="238200" cy="2382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3"/>
          <p:cNvSpPr txBox="1">
            <a:spLocks noGrp="1"/>
          </p:cNvSpPr>
          <p:nvPr>
            <p:ph type="title"/>
          </p:nvPr>
        </p:nvSpPr>
        <p:spPr>
          <a:xfrm>
            <a:off x="611597" y="30622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accent5"/>
                </a:solidFill>
                <a:latin typeface="Aldrich"/>
                <a:sym typeface="Aldrich"/>
              </a:rPr>
              <a:t>Diagramme de cas d’utilisation </a:t>
            </a:r>
          </a:p>
        </p:txBody>
      </p:sp>
      <p:sp>
        <p:nvSpPr>
          <p:cNvPr id="74" name="Google Shape;719;p33">
            <a:extLst>
              <a:ext uri="{FF2B5EF4-FFF2-40B4-BE49-F238E27FC236}">
                <a16:creationId xmlns:a16="http://schemas.microsoft.com/office/drawing/2014/main" id="{A8E13C11-02CD-46EC-90DC-DCB790ABB5B7}"/>
              </a:ext>
            </a:extLst>
          </p:cNvPr>
          <p:cNvSpPr txBox="1">
            <a:spLocks/>
          </p:cNvSpPr>
          <p:nvPr/>
        </p:nvSpPr>
        <p:spPr>
          <a:xfrm>
            <a:off x="453899" y="791305"/>
            <a:ext cx="3544565" cy="36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None/>
              <a:defRPr sz="18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None/>
              <a:defRPr sz="1400" b="1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marL="0" indent="0"/>
            <a:r>
              <a:rPr lang="fr-FR" b="0" i="1" dirty="0">
                <a:solidFill>
                  <a:schemeClr val="accent3"/>
                </a:solidFill>
              </a:rPr>
              <a:t>PlayerPlaysGame</a:t>
            </a:r>
          </a:p>
        </p:txBody>
      </p:sp>
      <p:grpSp>
        <p:nvGrpSpPr>
          <p:cNvPr id="4" name="Graphique 2">
            <a:extLst>
              <a:ext uri="{FF2B5EF4-FFF2-40B4-BE49-F238E27FC236}">
                <a16:creationId xmlns:a16="http://schemas.microsoft.com/office/drawing/2014/main" id="{3BD1718D-7BDD-46FF-AF24-E54A680F9239}"/>
              </a:ext>
            </a:extLst>
          </p:cNvPr>
          <p:cNvGrpSpPr/>
          <p:nvPr/>
        </p:nvGrpSpPr>
        <p:grpSpPr>
          <a:xfrm>
            <a:off x="1099837" y="1364005"/>
            <a:ext cx="6350523" cy="3047429"/>
            <a:chOff x="747265" y="62649"/>
            <a:chExt cx="7649468" cy="5018201"/>
          </a:xfrm>
        </p:grpSpPr>
        <p:grpSp>
          <p:nvGrpSpPr>
            <p:cNvPr id="5" name="Graphique 2">
              <a:extLst>
                <a:ext uri="{FF2B5EF4-FFF2-40B4-BE49-F238E27FC236}">
                  <a16:creationId xmlns:a16="http://schemas.microsoft.com/office/drawing/2014/main" id="{1AE7D90E-50B7-464E-9434-FA94FA199E12}"/>
                </a:ext>
              </a:extLst>
            </p:cNvPr>
            <p:cNvGrpSpPr/>
            <p:nvPr/>
          </p:nvGrpSpPr>
          <p:grpSpPr>
            <a:xfrm>
              <a:off x="747265" y="62649"/>
              <a:ext cx="7649468" cy="5018201"/>
              <a:chOff x="747265" y="62649"/>
              <a:chExt cx="7649468" cy="5018201"/>
            </a:xfrm>
          </p:grpSpPr>
          <p:sp>
            <p:nvSpPr>
              <p:cNvPr id="6" name="Graphique 2">
                <a:extLst>
                  <a:ext uri="{FF2B5EF4-FFF2-40B4-BE49-F238E27FC236}">
                    <a16:creationId xmlns:a16="http://schemas.microsoft.com/office/drawing/2014/main" id="{5D3C9FE6-3168-4FFB-A293-4BF5F6ACFD89}"/>
                  </a:ext>
                </a:extLst>
              </p:cNvPr>
              <p:cNvSpPr/>
              <p:nvPr/>
            </p:nvSpPr>
            <p:spPr>
              <a:xfrm>
                <a:off x="747265" y="2067423"/>
                <a:ext cx="507458" cy="689141"/>
              </a:xfrm>
              <a:custGeom>
                <a:avLst/>
                <a:gdLst>
                  <a:gd name="connsiteX0" fmla="*/ 0 w 507458"/>
                  <a:gd name="connsiteY0" fmla="*/ 0 h 689141"/>
                  <a:gd name="connsiteX1" fmla="*/ 507459 w 507458"/>
                  <a:gd name="connsiteY1" fmla="*/ 0 h 689141"/>
                  <a:gd name="connsiteX2" fmla="*/ 507459 w 507458"/>
                  <a:gd name="connsiteY2" fmla="*/ 689141 h 689141"/>
                  <a:gd name="connsiteX3" fmla="*/ 0 w 507458"/>
                  <a:gd name="connsiteY3" fmla="*/ 689141 h 68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7458" h="689141">
                    <a:moveTo>
                      <a:pt x="0" y="0"/>
                    </a:moveTo>
                    <a:lnTo>
                      <a:pt x="507459" y="0"/>
                    </a:lnTo>
                    <a:lnTo>
                      <a:pt x="507459" y="689141"/>
                    </a:lnTo>
                    <a:lnTo>
                      <a:pt x="0" y="689141"/>
                    </a:lnTo>
                    <a:close/>
                  </a:path>
                </a:pathLst>
              </a:custGeom>
              <a:solidFill>
                <a:srgbClr val="FFFFFF">
                  <a:alpha val="0"/>
                </a:srgbClr>
              </a:solidFill>
              <a:ln w="0" cap="sq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pic>
            <p:nvPicPr>
              <p:cNvPr id="7" name="Graphique 2">
                <a:extLst>
                  <a:ext uri="{FF2B5EF4-FFF2-40B4-BE49-F238E27FC236}">
                    <a16:creationId xmlns:a16="http://schemas.microsoft.com/office/drawing/2014/main" id="{A5A6B4A0-EC5B-4134-AEF3-D63B1FADE5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119" y="2067423"/>
                <a:ext cx="413484" cy="689141"/>
              </a:xfrm>
              <a:custGeom>
                <a:avLst/>
                <a:gdLst>
                  <a:gd name="connsiteX0" fmla="*/ 0 w 413484"/>
                  <a:gd name="connsiteY0" fmla="*/ 0 h 689141"/>
                  <a:gd name="connsiteX1" fmla="*/ 413485 w 413484"/>
                  <a:gd name="connsiteY1" fmla="*/ 0 h 689141"/>
                  <a:gd name="connsiteX2" fmla="*/ 413485 w 413484"/>
                  <a:gd name="connsiteY2" fmla="*/ 689141 h 689141"/>
                  <a:gd name="connsiteX3" fmla="*/ 0 w 413484"/>
                  <a:gd name="connsiteY3" fmla="*/ 689141 h 689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484" h="689141">
                    <a:moveTo>
                      <a:pt x="0" y="0"/>
                    </a:moveTo>
                    <a:lnTo>
                      <a:pt x="413485" y="0"/>
                    </a:lnTo>
                    <a:lnTo>
                      <a:pt x="413485" y="689141"/>
                    </a:lnTo>
                    <a:lnTo>
                      <a:pt x="0" y="689141"/>
                    </a:lnTo>
                    <a:close/>
                  </a:path>
                </a:pathLst>
              </a:custGeom>
            </p:spPr>
          </p:pic>
          <p:sp>
            <p:nvSpPr>
              <p:cNvPr id="8" name="Graphique 2">
                <a:extLst>
                  <a:ext uri="{FF2B5EF4-FFF2-40B4-BE49-F238E27FC236}">
                    <a16:creationId xmlns:a16="http://schemas.microsoft.com/office/drawing/2014/main" id="{37158EC3-DC95-4D76-8109-6E9BEBF464EC}"/>
                  </a:ext>
                </a:extLst>
              </p:cNvPr>
              <p:cNvSpPr txBox="1"/>
              <p:nvPr/>
            </p:nvSpPr>
            <p:spPr>
              <a:xfrm>
                <a:off x="705944" y="2742169"/>
                <a:ext cx="452271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 PLAYER</a:t>
                </a:r>
              </a:p>
            </p:txBody>
          </p:sp>
          <p:sp>
            <p:nvSpPr>
              <p:cNvPr id="10" name="Graphique 2">
                <a:extLst>
                  <a:ext uri="{FF2B5EF4-FFF2-40B4-BE49-F238E27FC236}">
                    <a16:creationId xmlns:a16="http://schemas.microsoft.com/office/drawing/2014/main" id="{233B687A-47A9-4DC2-9DA3-007127A57D46}"/>
                  </a:ext>
                </a:extLst>
              </p:cNvPr>
              <p:cNvSpPr/>
              <p:nvPr/>
            </p:nvSpPr>
            <p:spPr>
              <a:xfrm>
                <a:off x="2376144" y="62649"/>
                <a:ext cx="6020589" cy="5018201"/>
              </a:xfrm>
              <a:custGeom>
                <a:avLst/>
                <a:gdLst>
                  <a:gd name="connsiteX0" fmla="*/ 0 w 6020589"/>
                  <a:gd name="connsiteY0" fmla="*/ 0 h 5018201"/>
                  <a:gd name="connsiteX1" fmla="*/ 6020589 w 6020589"/>
                  <a:gd name="connsiteY1" fmla="*/ 0 h 5018201"/>
                  <a:gd name="connsiteX2" fmla="*/ 6020589 w 6020589"/>
                  <a:gd name="connsiteY2" fmla="*/ 5018202 h 5018201"/>
                  <a:gd name="connsiteX3" fmla="*/ 0 w 6020589"/>
                  <a:gd name="connsiteY3" fmla="*/ 5018202 h 5018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20589" h="5018201">
                    <a:moveTo>
                      <a:pt x="0" y="0"/>
                    </a:moveTo>
                    <a:lnTo>
                      <a:pt x="6020589" y="0"/>
                    </a:lnTo>
                    <a:lnTo>
                      <a:pt x="6020589" y="5018202"/>
                    </a:lnTo>
                    <a:lnTo>
                      <a:pt x="0" y="501820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sq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pic>
            <p:nvPicPr>
              <p:cNvPr id="11" name="Graphique 2">
                <a:extLst>
                  <a:ext uri="{FF2B5EF4-FFF2-40B4-BE49-F238E27FC236}">
                    <a16:creationId xmlns:a16="http://schemas.microsoft.com/office/drawing/2014/main" id="{9C95973F-52D0-4F30-9A0E-5C487BFAC6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2113" y="106503"/>
                <a:ext cx="100238" cy="100238"/>
              </a:xfrm>
              <a:custGeom>
                <a:avLst/>
                <a:gdLst>
                  <a:gd name="connsiteX0" fmla="*/ 0 w 100238"/>
                  <a:gd name="connsiteY0" fmla="*/ 0 h 100238"/>
                  <a:gd name="connsiteX1" fmla="*/ 100239 w 100238"/>
                  <a:gd name="connsiteY1" fmla="*/ 0 h 100238"/>
                  <a:gd name="connsiteX2" fmla="*/ 100239 w 100238"/>
                  <a:gd name="connsiteY2" fmla="*/ 100239 h 100238"/>
                  <a:gd name="connsiteX3" fmla="*/ 0 w 100238"/>
                  <a:gd name="connsiteY3" fmla="*/ 100239 h 10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238" h="100238">
                    <a:moveTo>
                      <a:pt x="0" y="0"/>
                    </a:moveTo>
                    <a:lnTo>
                      <a:pt x="100239" y="0"/>
                    </a:lnTo>
                    <a:lnTo>
                      <a:pt x="100239" y="100239"/>
                    </a:lnTo>
                    <a:lnTo>
                      <a:pt x="0" y="100239"/>
                    </a:lnTo>
                    <a:close/>
                  </a:path>
                </a:pathLst>
              </a:custGeom>
            </p:spPr>
          </p:pic>
          <p:sp>
            <p:nvSpPr>
              <p:cNvPr id="12" name="Graphique 2">
                <a:extLst>
                  <a:ext uri="{FF2B5EF4-FFF2-40B4-BE49-F238E27FC236}">
                    <a16:creationId xmlns:a16="http://schemas.microsoft.com/office/drawing/2014/main" id="{E666EB72-687A-4C11-96A3-0E556F80AEE5}"/>
                  </a:ext>
                </a:extLst>
              </p:cNvPr>
              <p:cNvSpPr txBox="1"/>
              <p:nvPr/>
            </p:nvSpPr>
            <p:spPr>
              <a:xfrm>
                <a:off x="4909706" y="35723"/>
                <a:ext cx="778047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Player plays game</a:t>
                </a:r>
              </a:p>
            </p:txBody>
          </p:sp>
          <p:sp>
            <p:nvSpPr>
              <p:cNvPr id="13" name="Graphique 2">
                <a:extLst>
                  <a:ext uri="{FF2B5EF4-FFF2-40B4-BE49-F238E27FC236}">
                    <a16:creationId xmlns:a16="http://schemas.microsoft.com/office/drawing/2014/main" id="{9510BBB8-5DE4-4F43-8FAE-D0062367D91C}"/>
                  </a:ext>
                </a:extLst>
              </p:cNvPr>
              <p:cNvSpPr/>
              <p:nvPr/>
            </p:nvSpPr>
            <p:spPr>
              <a:xfrm>
                <a:off x="3810811" y="1666468"/>
                <a:ext cx="1014917" cy="375895"/>
              </a:xfrm>
              <a:custGeom>
                <a:avLst/>
                <a:gdLst>
                  <a:gd name="connsiteX0" fmla="*/ 0 w 1014917"/>
                  <a:gd name="connsiteY0" fmla="*/ 0 h 375895"/>
                  <a:gd name="connsiteX1" fmla="*/ 1014917 w 1014917"/>
                  <a:gd name="connsiteY1" fmla="*/ 0 h 375895"/>
                  <a:gd name="connsiteX2" fmla="*/ 1014917 w 1014917"/>
                  <a:gd name="connsiteY2" fmla="*/ 375895 h 375895"/>
                  <a:gd name="connsiteX3" fmla="*/ 0 w 1014917"/>
                  <a:gd name="connsiteY3" fmla="*/ 375895 h 37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917" h="375895">
                    <a:moveTo>
                      <a:pt x="0" y="0"/>
                    </a:moveTo>
                    <a:lnTo>
                      <a:pt x="1014917" y="0"/>
                    </a:lnTo>
                    <a:lnTo>
                      <a:pt x="1014917" y="375895"/>
                    </a:lnTo>
                    <a:lnTo>
                      <a:pt x="0" y="37589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sq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pic>
            <p:nvPicPr>
              <p:cNvPr id="14" name="Graphique 2">
                <a:extLst>
                  <a:ext uri="{FF2B5EF4-FFF2-40B4-BE49-F238E27FC236}">
                    <a16:creationId xmlns:a16="http://schemas.microsoft.com/office/drawing/2014/main" id="{076F8574-98B4-4A46-8447-07F883DD2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4666" y="1829356"/>
                <a:ext cx="100238" cy="100238"/>
              </a:xfrm>
              <a:custGeom>
                <a:avLst/>
                <a:gdLst>
                  <a:gd name="connsiteX0" fmla="*/ 0 w 100238"/>
                  <a:gd name="connsiteY0" fmla="*/ 0 h 100238"/>
                  <a:gd name="connsiteX1" fmla="*/ 100239 w 100238"/>
                  <a:gd name="connsiteY1" fmla="*/ 0 h 100238"/>
                  <a:gd name="connsiteX2" fmla="*/ 100239 w 100238"/>
                  <a:gd name="connsiteY2" fmla="*/ 100239 h 100238"/>
                  <a:gd name="connsiteX3" fmla="*/ 0 w 100238"/>
                  <a:gd name="connsiteY3" fmla="*/ 100239 h 10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238" h="100238">
                    <a:moveTo>
                      <a:pt x="0" y="0"/>
                    </a:moveTo>
                    <a:lnTo>
                      <a:pt x="100239" y="0"/>
                    </a:lnTo>
                    <a:lnTo>
                      <a:pt x="100239" y="100239"/>
                    </a:lnTo>
                    <a:lnTo>
                      <a:pt x="0" y="100239"/>
                    </a:lnTo>
                    <a:close/>
                  </a:path>
                </a:pathLst>
              </a:custGeom>
            </p:spPr>
          </p:pic>
          <p:sp>
            <p:nvSpPr>
              <p:cNvPr id="15" name="Graphique 2">
                <a:extLst>
                  <a:ext uri="{FF2B5EF4-FFF2-40B4-BE49-F238E27FC236}">
                    <a16:creationId xmlns:a16="http://schemas.microsoft.com/office/drawing/2014/main" id="{512F81E3-AE82-443D-89EB-86501ECAEFA5}"/>
                  </a:ext>
                </a:extLst>
              </p:cNvPr>
              <p:cNvSpPr txBox="1"/>
              <p:nvPr/>
            </p:nvSpPr>
            <p:spPr>
              <a:xfrm>
                <a:off x="3882259" y="1758577"/>
                <a:ext cx="727928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Play chess game</a:t>
                </a:r>
              </a:p>
            </p:txBody>
          </p:sp>
        </p:grpSp>
        <p:grpSp>
          <p:nvGrpSpPr>
            <p:cNvPr id="16" name="Graphique 2">
              <a:extLst>
                <a:ext uri="{FF2B5EF4-FFF2-40B4-BE49-F238E27FC236}">
                  <a16:creationId xmlns:a16="http://schemas.microsoft.com/office/drawing/2014/main" id="{FA3250AD-4D8B-4988-AED6-A8314763616D}"/>
                </a:ext>
              </a:extLst>
            </p:cNvPr>
            <p:cNvGrpSpPr/>
            <p:nvPr/>
          </p:nvGrpSpPr>
          <p:grpSpPr>
            <a:xfrm>
              <a:off x="1123160" y="62649"/>
              <a:ext cx="7273573" cy="5011936"/>
              <a:chOff x="1123160" y="62649"/>
              <a:chExt cx="7273573" cy="5011936"/>
            </a:xfrm>
          </p:grpSpPr>
          <p:sp>
            <p:nvSpPr>
              <p:cNvPr id="17" name="Graphique 2">
                <a:extLst>
                  <a:ext uri="{FF2B5EF4-FFF2-40B4-BE49-F238E27FC236}">
                    <a16:creationId xmlns:a16="http://schemas.microsoft.com/office/drawing/2014/main" id="{0A9D6464-8103-4544-A44A-242BADD2BE90}"/>
                  </a:ext>
                </a:extLst>
              </p:cNvPr>
              <p:cNvSpPr/>
              <p:nvPr/>
            </p:nvSpPr>
            <p:spPr>
              <a:xfrm>
                <a:off x="3810811" y="1666468"/>
                <a:ext cx="1008652" cy="369630"/>
              </a:xfrm>
              <a:custGeom>
                <a:avLst/>
                <a:gdLst>
                  <a:gd name="connsiteX0" fmla="*/ 501194 w 1008652"/>
                  <a:gd name="connsiteY0" fmla="*/ 0 h 369630"/>
                  <a:gd name="connsiteX1" fmla="*/ 1008652 w 1008652"/>
                  <a:gd name="connsiteY1" fmla="*/ 187948 h 369630"/>
                  <a:gd name="connsiteX2" fmla="*/ 1008652 w 1008652"/>
                  <a:gd name="connsiteY2" fmla="*/ 181683 h 369630"/>
                  <a:gd name="connsiteX3" fmla="*/ 501194 w 1008652"/>
                  <a:gd name="connsiteY3" fmla="*/ 369630 h 369630"/>
                  <a:gd name="connsiteX4" fmla="*/ 507459 w 1008652"/>
                  <a:gd name="connsiteY4" fmla="*/ 369630 h 369630"/>
                  <a:gd name="connsiteX5" fmla="*/ 0 w 1008652"/>
                  <a:gd name="connsiteY5" fmla="*/ 181683 h 369630"/>
                  <a:gd name="connsiteX6" fmla="*/ 0 w 1008652"/>
                  <a:gd name="connsiteY6" fmla="*/ 187948 h 369630"/>
                  <a:gd name="connsiteX7" fmla="*/ 507459 w 1008652"/>
                  <a:gd name="connsiteY7" fmla="*/ 0 h 36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08652" h="369630">
                    <a:moveTo>
                      <a:pt x="501194" y="0"/>
                    </a:moveTo>
                    <a:cubicBezTo>
                      <a:pt x="781455" y="0"/>
                      <a:pt x="1008652" y="84147"/>
                      <a:pt x="1008652" y="187948"/>
                    </a:cubicBezTo>
                    <a:lnTo>
                      <a:pt x="1008652" y="181683"/>
                    </a:lnTo>
                    <a:cubicBezTo>
                      <a:pt x="1008652" y="285483"/>
                      <a:pt x="781455" y="369630"/>
                      <a:pt x="501194" y="369630"/>
                    </a:cubicBezTo>
                    <a:lnTo>
                      <a:pt x="507459" y="369630"/>
                    </a:lnTo>
                    <a:cubicBezTo>
                      <a:pt x="227197" y="369630"/>
                      <a:pt x="0" y="285483"/>
                      <a:pt x="0" y="181683"/>
                    </a:cubicBezTo>
                    <a:lnTo>
                      <a:pt x="0" y="187948"/>
                    </a:lnTo>
                    <a:cubicBezTo>
                      <a:pt x="0" y="84147"/>
                      <a:pt x="227197" y="0"/>
                      <a:pt x="507459" y="0"/>
                    </a:cubicBez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" name="Graphique 2">
                <a:extLst>
                  <a:ext uri="{FF2B5EF4-FFF2-40B4-BE49-F238E27FC236}">
                    <a16:creationId xmlns:a16="http://schemas.microsoft.com/office/drawing/2014/main" id="{33CF6192-7C60-4348-9BBF-5811A3841A63}"/>
                  </a:ext>
                </a:extLst>
              </p:cNvPr>
              <p:cNvSpPr/>
              <p:nvPr/>
            </p:nvSpPr>
            <p:spPr>
              <a:xfrm>
                <a:off x="4756814" y="689141"/>
                <a:ext cx="1271778" cy="375895"/>
              </a:xfrm>
              <a:custGeom>
                <a:avLst/>
                <a:gdLst>
                  <a:gd name="connsiteX0" fmla="*/ 0 w 1271778"/>
                  <a:gd name="connsiteY0" fmla="*/ 0 h 375895"/>
                  <a:gd name="connsiteX1" fmla="*/ 1271779 w 1271778"/>
                  <a:gd name="connsiteY1" fmla="*/ 0 h 375895"/>
                  <a:gd name="connsiteX2" fmla="*/ 1271779 w 1271778"/>
                  <a:gd name="connsiteY2" fmla="*/ 375895 h 375895"/>
                  <a:gd name="connsiteX3" fmla="*/ 0 w 1271778"/>
                  <a:gd name="connsiteY3" fmla="*/ 375895 h 37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71778" h="375895">
                    <a:moveTo>
                      <a:pt x="0" y="0"/>
                    </a:moveTo>
                    <a:lnTo>
                      <a:pt x="1271779" y="0"/>
                    </a:lnTo>
                    <a:lnTo>
                      <a:pt x="1271779" y="375895"/>
                    </a:lnTo>
                    <a:lnTo>
                      <a:pt x="0" y="375895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pic>
            <p:nvPicPr>
              <p:cNvPr id="19" name="Graphique 2">
                <a:extLst>
                  <a:ext uri="{FF2B5EF4-FFF2-40B4-BE49-F238E27FC236}">
                    <a16:creationId xmlns:a16="http://schemas.microsoft.com/office/drawing/2014/main" id="{CC8FF679-C3B0-46B7-AF13-54CC486CB0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0669" y="852029"/>
                <a:ext cx="100238" cy="100238"/>
              </a:xfrm>
              <a:custGeom>
                <a:avLst/>
                <a:gdLst>
                  <a:gd name="connsiteX0" fmla="*/ 0 w 100238"/>
                  <a:gd name="connsiteY0" fmla="*/ 0 h 100238"/>
                  <a:gd name="connsiteX1" fmla="*/ 100239 w 100238"/>
                  <a:gd name="connsiteY1" fmla="*/ 0 h 100238"/>
                  <a:gd name="connsiteX2" fmla="*/ 100239 w 100238"/>
                  <a:gd name="connsiteY2" fmla="*/ 100239 h 100238"/>
                  <a:gd name="connsiteX3" fmla="*/ 0 w 100238"/>
                  <a:gd name="connsiteY3" fmla="*/ 100239 h 10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238" h="100238">
                    <a:moveTo>
                      <a:pt x="0" y="0"/>
                    </a:moveTo>
                    <a:lnTo>
                      <a:pt x="100239" y="0"/>
                    </a:lnTo>
                    <a:lnTo>
                      <a:pt x="100239" y="100239"/>
                    </a:lnTo>
                    <a:lnTo>
                      <a:pt x="0" y="100239"/>
                    </a:lnTo>
                    <a:close/>
                  </a:path>
                </a:pathLst>
              </a:custGeom>
            </p:spPr>
          </p:pic>
          <p:sp>
            <p:nvSpPr>
              <p:cNvPr id="20" name="Graphique 2">
                <a:extLst>
                  <a:ext uri="{FF2B5EF4-FFF2-40B4-BE49-F238E27FC236}">
                    <a16:creationId xmlns:a16="http://schemas.microsoft.com/office/drawing/2014/main" id="{F9CDE707-827B-44D1-8838-D1F6785F5459}"/>
                  </a:ext>
                </a:extLst>
              </p:cNvPr>
              <p:cNvSpPr txBox="1"/>
              <p:nvPr/>
            </p:nvSpPr>
            <p:spPr>
              <a:xfrm>
                <a:off x="4828262" y="781249"/>
                <a:ext cx="897080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Start new chess game</a:t>
                </a:r>
              </a:p>
            </p:txBody>
          </p:sp>
          <p:sp>
            <p:nvSpPr>
              <p:cNvPr id="21" name="Graphique 2">
                <a:extLst>
                  <a:ext uri="{FF2B5EF4-FFF2-40B4-BE49-F238E27FC236}">
                    <a16:creationId xmlns:a16="http://schemas.microsoft.com/office/drawing/2014/main" id="{EC9690C2-5A20-448E-8BD1-BA722B1BEC9A}"/>
                  </a:ext>
                </a:extLst>
              </p:cNvPr>
              <p:cNvSpPr/>
              <p:nvPr/>
            </p:nvSpPr>
            <p:spPr>
              <a:xfrm>
                <a:off x="4756814" y="689141"/>
                <a:ext cx="1265514" cy="369630"/>
              </a:xfrm>
              <a:custGeom>
                <a:avLst/>
                <a:gdLst>
                  <a:gd name="connsiteX0" fmla="*/ 629625 w 1265514"/>
                  <a:gd name="connsiteY0" fmla="*/ 0 h 369630"/>
                  <a:gd name="connsiteX1" fmla="*/ 1265514 w 1265514"/>
                  <a:gd name="connsiteY1" fmla="*/ 187948 h 369630"/>
                  <a:gd name="connsiteX2" fmla="*/ 1265514 w 1265514"/>
                  <a:gd name="connsiteY2" fmla="*/ 181683 h 369630"/>
                  <a:gd name="connsiteX3" fmla="*/ 629625 w 1265514"/>
                  <a:gd name="connsiteY3" fmla="*/ 369630 h 369630"/>
                  <a:gd name="connsiteX4" fmla="*/ 635890 w 1265514"/>
                  <a:gd name="connsiteY4" fmla="*/ 369630 h 369630"/>
                  <a:gd name="connsiteX5" fmla="*/ 0 w 1265514"/>
                  <a:gd name="connsiteY5" fmla="*/ 181683 h 369630"/>
                  <a:gd name="connsiteX6" fmla="*/ 0 w 1265514"/>
                  <a:gd name="connsiteY6" fmla="*/ 187948 h 369630"/>
                  <a:gd name="connsiteX7" fmla="*/ 635890 w 1265514"/>
                  <a:gd name="connsiteY7" fmla="*/ 0 h 36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5514" h="369630">
                    <a:moveTo>
                      <a:pt x="629625" y="0"/>
                    </a:moveTo>
                    <a:cubicBezTo>
                      <a:pt x="980817" y="0"/>
                      <a:pt x="1265514" y="84147"/>
                      <a:pt x="1265514" y="187948"/>
                    </a:cubicBezTo>
                    <a:lnTo>
                      <a:pt x="1265514" y="181683"/>
                    </a:lnTo>
                    <a:cubicBezTo>
                      <a:pt x="1265514" y="285483"/>
                      <a:pt x="980817" y="369630"/>
                      <a:pt x="629625" y="369630"/>
                    </a:cubicBezTo>
                    <a:lnTo>
                      <a:pt x="635890" y="369630"/>
                    </a:lnTo>
                    <a:cubicBezTo>
                      <a:pt x="284698" y="369630"/>
                      <a:pt x="0" y="285483"/>
                      <a:pt x="0" y="181683"/>
                    </a:cubicBezTo>
                    <a:lnTo>
                      <a:pt x="0" y="187948"/>
                    </a:lnTo>
                    <a:cubicBezTo>
                      <a:pt x="0" y="84147"/>
                      <a:pt x="284698" y="0"/>
                      <a:pt x="635890" y="0"/>
                    </a:cubicBez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2" name="Graphique 2">
                <a:extLst>
                  <a:ext uri="{FF2B5EF4-FFF2-40B4-BE49-F238E27FC236}">
                    <a16:creationId xmlns:a16="http://schemas.microsoft.com/office/drawing/2014/main" id="{711B63A8-4AA0-4DB1-8223-67441602D8E5}"/>
                  </a:ext>
                </a:extLst>
              </p:cNvPr>
              <p:cNvSpPr/>
              <p:nvPr/>
            </p:nvSpPr>
            <p:spPr>
              <a:xfrm>
                <a:off x="3002636" y="1065036"/>
                <a:ext cx="1202864" cy="375895"/>
              </a:xfrm>
              <a:custGeom>
                <a:avLst/>
                <a:gdLst>
                  <a:gd name="connsiteX0" fmla="*/ 0 w 1202864"/>
                  <a:gd name="connsiteY0" fmla="*/ 0 h 375895"/>
                  <a:gd name="connsiteX1" fmla="*/ 1202865 w 1202864"/>
                  <a:gd name="connsiteY1" fmla="*/ 0 h 375895"/>
                  <a:gd name="connsiteX2" fmla="*/ 1202865 w 1202864"/>
                  <a:gd name="connsiteY2" fmla="*/ 375895 h 375895"/>
                  <a:gd name="connsiteX3" fmla="*/ 0 w 1202864"/>
                  <a:gd name="connsiteY3" fmla="*/ 375895 h 37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2864" h="375895">
                    <a:moveTo>
                      <a:pt x="0" y="0"/>
                    </a:moveTo>
                    <a:lnTo>
                      <a:pt x="1202865" y="0"/>
                    </a:lnTo>
                    <a:lnTo>
                      <a:pt x="1202865" y="375895"/>
                    </a:lnTo>
                    <a:lnTo>
                      <a:pt x="0" y="375895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pic>
            <p:nvPicPr>
              <p:cNvPr id="23" name="Graphique 2">
                <a:extLst>
                  <a:ext uri="{FF2B5EF4-FFF2-40B4-BE49-F238E27FC236}">
                    <a16:creationId xmlns:a16="http://schemas.microsoft.com/office/drawing/2014/main" id="{AC11F184-2931-40CC-8BA9-CEE4AC9E5C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6491" y="1227924"/>
                <a:ext cx="100238" cy="100238"/>
              </a:xfrm>
              <a:custGeom>
                <a:avLst/>
                <a:gdLst>
                  <a:gd name="connsiteX0" fmla="*/ 0 w 100238"/>
                  <a:gd name="connsiteY0" fmla="*/ 0 h 100238"/>
                  <a:gd name="connsiteX1" fmla="*/ 100239 w 100238"/>
                  <a:gd name="connsiteY1" fmla="*/ 0 h 100238"/>
                  <a:gd name="connsiteX2" fmla="*/ 100239 w 100238"/>
                  <a:gd name="connsiteY2" fmla="*/ 100239 h 100238"/>
                  <a:gd name="connsiteX3" fmla="*/ 0 w 100238"/>
                  <a:gd name="connsiteY3" fmla="*/ 100239 h 10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238" h="100238">
                    <a:moveTo>
                      <a:pt x="0" y="0"/>
                    </a:moveTo>
                    <a:lnTo>
                      <a:pt x="100239" y="0"/>
                    </a:lnTo>
                    <a:lnTo>
                      <a:pt x="100239" y="100239"/>
                    </a:lnTo>
                    <a:lnTo>
                      <a:pt x="0" y="100239"/>
                    </a:lnTo>
                    <a:close/>
                  </a:path>
                </a:pathLst>
              </a:custGeom>
            </p:spPr>
          </p:pic>
          <p:sp>
            <p:nvSpPr>
              <p:cNvPr id="24" name="Graphique 2">
                <a:extLst>
                  <a:ext uri="{FF2B5EF4-FFF2-40B4-BE49-F238E27FC236}">
                    <a16:creationId xmlns:a16="http://schemas.microsoft.com/office/drawing/2014/main" id="{1450D10B-446F-4531-9197-4E2BE85CE5D5}"/>
                  </a:ext>
                </a:extLst>
              </p:cNvPr>
              <p:cNvSpPr txBox="1"/>
              <p:nvPr/>
            </p:nvSpPr>
            <p:spPr>
              <a:xfrm>
                <a:off x="3074084" y="1157144"/>
                <a:ext cx="853226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Resume chess game</a:t>
                </a:r>
              </a:p>
            </p:txBody>
          </p:sp>
          <p:sp>
            <p:nvSpPr>
              <p:cNvPr id="25" name="Graphique 2">
                <a:extLst>
                  <a:ext uri="{FF2B5EF4-FFF2-40B4-BE49-F238E27FC236}">
                    <a16:creationId xmlns:a16="http://schemas.microsoft.com/office/drawing/2014/main" id="{8F9EFB2C-0756-4316-8C3A-6B44D2EC6C45}"/>
                  </a:ext>
                </a:extLst>
              </p:cNvPr>
              <p:cNvSpPr/>
              <p:nvPr/>
            </p:nvSpPr>
            <p:spPr>
              <a:xfrm>
                <a:off x="3002636" y="1065036"/>
                <a:ext cx="1196599" cy="369630"/>
              </a:xfrm>
              <a:custGeom>
                <a:avLst/>
                <a:gdLst>
                  <a:gd name="connsiteX0" fmla="*/ 595168 w 1196599"/>
                  <a:gd name="connsiteY0" fmla="*/ 0 h 369630"/>
                  <a:gd name="connsiteX1" fmla="*/ 1196600 w 1196599"/>
                  <a:gd name="connsiteY1" fmla="*/ 187948 h 369630"/>
                  <a:gd name="connsiteX2" fmla="*/ 1196600 w 1196599"/>
                  <a:gd name="connsiteY2" fmla="*/ 181683 h 369630"/>
                  <a:gd name="connsiteX3" fmla="*/ 595168 w 1196599"/>
                  <a:gd name="connsiteY3" fmla="*/ 369630 h 369630"/>
                  <a:gd name="connsiteX4" fmla="*/ 601432 w 1196599"/>
                  <a:gd name="connsiteY4" fmla="*/ 369630 h 369630"/>
                  <a:gd name="connsiteX5" fmla="*/ 0 w 1196599"/>
                  <a:gd name="connsiteY5" fmla="*/ 181683 h 369630"/>
                  <a:gd name="connsiteX6" fmla="*/ 0 w 1196599"/>
                  <a:gd name="connsiteY6" fmla="*/ 187948 h 369630"/>
                  <a:gd name="connsiteX7" fmla="*/ 601432 w 1196599"/>
                  <a:gd name="connsiteY7" fmla="*/ 0 h 36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6599" h="369630">
                    <a:moveTo>
                      <a:pt x="595168" y="0"/>
                    </a:moveTo>
                    <a:cubicBezTo>
                      <a:pt x="927330" y="0"/>
                      <a:pt x="1196600" y="84147"/>
                      <a:pt x="1196600" y="187948"/>
                    </a:cubicBezTo>
                    <a:lnTo>
                      <a:pt x="1196600" y="181683"/>
                    </a:lnTo>
                    <a:cubicBezTo>
                      <a:pt x="1196600" y="285483"/>
                      <a:pt x="927330" y="369630"/>
                      <a:pt x="595168" y="369630"/>
                    </a:cubicBezTo>
                    <a:lnTo>
                      <a:pt x="601432" y="369630"/>
                    </a:lnTo>
                    <a:cubicBezTo>
                      <a:pt x="269270" y="369630"/>
                      <a:pt x="0" y="285483"/>
                      <a:pt x="0" y="181683"/>
                    </a:cubicBezTo>
                    <a:lnTo>
                      <a:pt x="0" y="187948"/>
                    </a:lnTo>
                    <a:cubicBezTo>
                      <a:pt x="0" y="84147"/>
                      <a:pt x="269270" y="0"/>
                      <a:pt x="601432" y="0"/>
                    </a:cubicBez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6" name="Graphique 2">
                <a:extLst>
                  <a:ext uri="{FF2B5EF4-FFF2-40B4-BE49-F238E27FC236}">
                    <a16:creationId xmlns:a16="http://schemas.microsoft.com/office/drawing/2014/main" id="{2B28F332-7F6B-4A7C-9B6C-A80C96499CC5}"/>
                  </a:ext>
                </a:extLst>
              </p:cNvPr>
              <p:cNvSpPr/>
              <p:nvPr/>
            </p:nvSpPr>
            <p:spPr>
              <a:xfrm>
                <a:off x="3629128" y="2443319"/>
                <a:ext cx="1165275" cy="375895"/>
              </a:xfrm>
              <a:custGeom>
                <a:avLst/>
                <a:gdLst>
                  <a:gd name="connsiteX0" fmla="*/ 0 w 1165275"/>
                  <a:gd name="connsiteY0" fmla="*/ 0 h 375895"/>
                  <a:gd name="connsiteX1" fmla="*/ 1165275 w 1165275"/>
                  <a:gd name="connsiteY1" fmla="*/ 0 h 375895"/>
                  <a:gd name="connsiteX2" fmla="*/ 1165275 w 1165275"/>
                  <a:gd name="connsiteY2" fmla="*/ 375895 h 375895"/>
                  <a:gd name="connsiteX3" fmla="*/ 0 w 1165275"/>
                  <a:gd name="connsiteY3" fmla="*/ 375895 h 37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5275" h="375895">
                    <a:moveTo>
                      <a:pt x="0" y="0"/>
                    </a:moveTo>
                    <a:lnTo>
                      <a:pt x="1165275" y="0"/>
                    </a:lnTo>
                    <a:lnTo>
                      <a:pt x="1165275" y="375895"/>
                    </a:lnTo>
                    <a:lnTo>
                      <a:pt x="0" y="375895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pic>
            <p:nvPicPr>
              <p:cNvPr id="27" name="Graphique 2">
                <a:extLst>
                  <a:ext uri="{FF2B5EF4-FFF2-40B4-BE49-F238E27FC236}">
                    <a16:creationId xmlns:a16="http://schemas.microsoft.com/office/drawing/2014/main" id="{BD0C4A41-056D-4C71-A6F2-6E3CEA20BD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72983" y="2606207"/>
                <a:ext cx="100238" cy="100238"/>
              </a:xfrm>
              <a:custGeom>
                <a:avLst/>
                <a:gdLst>
                  <a:gd name="connsiteX0" fmla="*/ 0 w 100238"/>
                  <a:gd name="connsiteY0" fmla="*/ 0 h 100238"/>
                  <a:gd name="connsiteX1" fmla="*/ 100239 w 100238"/>
                  <a:gd name="connsiteY1" fmla="*/ 0 h 100238"/>
                  <a:gd name="connsiteX2" fmla="*/ 100239 w 100238"/>
                  <a:gd name="connsiteY2" fmla="*/ 100239 h 100238"/>
                  <a:gd name="connsiteX3" fmla="*/ 0 w 100238"/>
                  <a:gd name="connsiteY3" fmla="*/ 100239 h 10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238" h="100238">
                    <a:moveTo>
                      <a:pt x="0" y="0"/>
                    </a:moveTo>
                    <a:lnTo>
                      <a:pt x="100239" y="0"/>
                    </a:lnTo>
                    <a:lnTo>
                      <a:pt x="100239" y="100239"/>
                    </a:lnTo>
                    <a:lnTo>
                      <a:pt x="0" y="100239"/>
                    </a:lnTo>
                    <a:close/>
                  </a:path>
                </a:pathLst>
              </a:custGeom>
            </p:spPr>
          </p:pic>
          <p:sp>
            <p:nvSpPr>
              <p:cNvPr id="28" name="Graphique 2">
                <a:extLst>
                  <a:ext uri="{FF2B5EF4-FFF2-40B4-BE49-F238E27FC236}">
                    <a16:creationId xmlns:a16="http://schemas.microsoft.com/office/drawing/2014/main" id="{2C644D24-5B70-4DC4-B719-247D97B56284}"/>
                  </a:ext>
                </a:extLst>
              </p:cNvPr>
              <p:cNvSpPr txBox="1"/>
              <p:nvPr/>
            </p:nvSpPr>
            <p:spPr>
              <a:xfrm>
                <a:off x="3700576" y="2535427"/>
                <a:ext cx="834431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Play checkers game</a:t>
                </a:r>
              </a:p>
            </p:txBody>
          </p:sp>
          <p:sp>
            <p:nvSpPr>
              <p:cNvPr id="29" name="Graphique 2">
                <a:extLst>
                  <a:ext uri="{FF2B5EF4-FFF2-40B4-BE49-F238E27FC236}">
                    <a16:creationId xmlns:a16="http://schemas.microsoft.com/office/drawing/2014/main" id="{D3A04A70-7C6B-44A0-945B-B0CA68C01E1D}"/>
                  </a:ext>
                </a:extLst>
              </p:cNvPr>
              <p:cNvSpPr/>
              <p:nvPr/>
            </p:nvSpPr>
            <p:spPr>
              <a:xfrm>
                <a:off x="3629128" y="2443319"/>
                <a:ext cx="1159010" cy="369630"/>
              </a:xfrm>
              <a:custGeom>
                <a:avLst/>
                <a:gdLst>
                  <a:gd name="connsiteX0" fmla="*/ 576373 w 1159010"/>
                  <a:gd name="connsiteY0" fmla="*/ 0 h 369630"/>
                  <a:gd name="connsiteX1" fmla="*/ 1159010 w 1159010"/>
                  <a:gd name="connsiteY1" fmla="*/ 187948 h 369630"/>
                  <a:gd name="connsiteX2" fmla="*/ 1159010 w 1159010"/>
                  <a:gd name="connsiteY2" fmla="*/ 181683 h 369630"/>
                  <a:gd name="connsiteX3" fmla="*/ 576373 w 1159010"/>
                  <a:gd name="connsiteY3" fmla="*/ 369630 h 369630"/>
                  <a:gd name="connsiteX4" fmla="*/ 582638 w 1159010"/>
                  <a:gd name="connsiteY4" fmla="*/ 369630 h 369630"/>
                  <a:gd name="connsiteX5" fmla="*/ 0 w 1159010"/>
                  <a:gd name="connsiteY5" fmla="*/ 181683 h 369630"/>
                  <a:gd name="connsiteX6" fmla="*/ 0 w 1159010"/>
                  <a:gd name="connsiteY6" fmla="*/ 187948 h 369630"/>
                  <a:gd name="connsiteX7" fmla="*/ 582638 w 1159010"/>
                  <a:gd name="connsiteY7" fmla="*/ 0 h 36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59010" h="369630">
                    <a:moveTo>
                      <a:pt x="576373" y="0"/>
                    </a:moveTo>
                    <a:cubicBezTo>
                      <a:pt x="898155" y="0"/>
                      <a:pt x="1159010" y="84147"/>
                      <a:pt x="1159010" y="187948"/>
                    </a:cubicBezTo>
                    <a:lnTo>
                      <a:pt x="1159010" y="181683"/>
                    </a:lnTo>
                    <a:cubicBezTo>
                      <a:pt x="1159010" y="285483"/>
                      <a:pt x="898155" y="369630"/>
                      <a:pt x="576373" y="369630"/>
                    </a:cubicBezTo>
                    <a:lnTo>
                      <a:pt x="582638" y="369630"/>
                    </a:lnTo>
                    <a:cubicBezTo>
                      <a:pt x="260856" y="369630"/>
                      <a:pt x="0" y="285483"/>
                      <a:pt x="0" y="181683"/>
                    </a:cubicBezTo>
                    <a:lnTo>
                      <a:pt x="0" y="187948"/>
                    </a:lnTo>
                    <a:cubicBezTo>
                      <a:pt x="0" y="84147"/>
                      <a:pt x="260856" y="0"/>
                      <a:pt x="582638" y="0"/>
                    </a:cubicBez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" name="Graphique 2">
                <a:extLst>
                  <a:ext uri="{FF2B5EF4-FFF2-40B4-BE49-F238E27FC236}">
                    <a16:creationId xmlns:a16="http://schemas.microsoft.com/office/drawing/2014/main" id="{BF2E3B46-396E-483C-AE20-674684DFEF77}"/>
                  </a:ext>
                </a:extLst>
              </p:cNvPr>
              <p:cNvSpPr/>
              <p:nvPr/>
            </p:nvSpPr>
            <p:spPr>
              <a:xfrm>
                <a:off x="3002636" y="3069811"/>
                <a:ext cx="1353222" cy="375895"/>
              </a:xfrm>
              <a:custGeom>
                <a:avLst/>
                <a:gdLst>
                  <a:gd name="connsiteX0" fmla="*/ 0 w 1353222"/>
                  <a:gd name="connsiteY0" fmla="*/ 0 h 375895"/>
                  <a:gd name="connsiteX1" fmla="*/ 1353223 w 1353222"/>
                  <a:gd name="connsiteY1" fmla="*/ 0 h 375895"/>
                  <a:gd name="connsiteX2" fmla="*/ 1353223 w 1353222"/>
                  <a:gd name="connsiteY2" fmla="*/ 375895 h 375895"/>
                  <a:gd name="connsiteX3" fmla="*/ 0 w 1353222"/>
                  <a:gd name="connsiteY3" fmla="*/ 375895 h 37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3222" h="375895">
                    <a:moveTo>
                      <a:pt x="0" y="0"/>
                    </a:moveTo>
                    <a:lnTo>
                      <a:pt x="1353223" y="0"/>
                    </a:lnTo>
                    <a:lnTo>
                      <a:pt x="1353223" y="375895"/>
                    </a:lnTo>
                    <a:lnTo>
                      <a:pt x="0" y="375895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pic>
            <p:nvPicPr>
              <p:cNvPr id="31" name="Graphique 2">
                <a:extLst>
                  <a:ext uri="{FF2B5EF4-FFF2-40B4-BE49-F238E27FC236}">
                    <a16:creationId xmlns:a16="http://schemas.microsoft.com/office/drawing/2014/main" id="{68D376AF-11AB-4894-95F0-86DB3497F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6491" y="3232699"/>
                <a:ext cx="100238" cy="100238"/>
              </a:xfrm>
              <a:custGeom>
                <a:avLst/>
                <a:gdLst>
                  <a:gd name="connsiteX0" fmla="*/ 0 w 100238"/>
                  <a:gd name="connsiteY0" fmla="*/ 0 h 100238"/>
                  <a:gd name="connsiteX1" fmla="*/ 100239 w 100238"/>
                  <a:gd name="connsiteY1" fmla="*/ 0 h 100238"/>
                  <a:gd name="connsiteX2" fmla="*/ 100239 w 100238"/>
                  <a:gd name="connsiteY2" fmla="*/ 100239 h 100238"/>
                  <a:gd name="connsiteX3" fmla="*/ 0 w 100238"/>
                  <a:gd name="connsiteY3" fmla="*/ 100239 h 10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238" h="100238">
                    <a:moveTo>
                      <a:pt x="0" y="0"/>
                    </a:moveTo>
                    <a:lnTo>
                      <a:pt x="100239" y="0"/>
                    </a:lnTo>
                    <a:lnTo>
                      <a:pt x="100239" y="100239"/>
                    </a:lnTo>
                    <a:lnTo>
                      <a:pt x="0" y="100239"/>
                    </a:lnTo>
                    <a:close/>
                  </a:path>
                </a:pathLst>
              </a:custGeom>
            </p:spPr>
          </p:pic>
          <p:sp>
            <p:nvSpPr>
              <p:cNvPr id="32" name="Graphique 2">
                <a:extLst>
                  <a:ext uri="{FF2B5EF4-FFF2-40B4-BE49-F238E27FC236}">
                    <a16:creationId xmlns:a16="http://schemas.microsoft.com/office/drawing/2014/main" id="{26DAE7BA-FB22-4582-9B05-02B8DCEEC969}"/>
                  </a:ext>
                </a:extLst>
              </p:cNvPr>
              <p:cNvSpPr txBox="1"/>
              <p:nvPr/>
            </p:nvSpPr>
            <p:spPr>
              <a:xfrm>
                <a:off x="3074084" y="3161919"/>
                <a:ext cx="959730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Resume checkers game</a:t>
                </a:r>
              </a:p>
            </p:txBody>
          </p:sp>
          <p:sp>
            <p:nvSpPr>
              <p:cNvPr id="33" name="Graphique 2">
                <a:extLst>
                  <a:ext uri="{FF2B5EF4-FFF2-40B4-BE49-F238E27FC236}">
                    <a16:creationId xmlns:a16="http://schemas.microsoft.com/office/drawing/2014/main" id="{8BE9A438-E6C0-4BD8-8299-8872B54BFAD1}"/>
                  </a:ext>
                </a:extLst>
              </p:cNvPr>
              <p:cNvSpPr/>
              <p:nvPr/>
            </p:nvSpPr>
            <p:spPr>
              <a:xfrm>
                <a:off x="3002636" y="3069811"/>
                <a:ext cx="1346958" cy="369630"/>
              </a:xfrm>
              <a:custGeom>
                <a:avLst/>
                <a:gdLst>
                  <a:gd name="connsiteX0" fmla="*/ 670347 w 1346958"/>
                  <a:gd name="connsiteY0" fmla="*/ 0 h 369630"/>
                  <a:gd name="connsiteX1" fmla="*/ 1346958 w 1346958"/>
                  <a:gd name="connsiteY1" fmla="*/ 187948 h 369630"/>
                  <a:gd name="connsiteX2" fmla="*/ 1346958 w 1346958"/>
                  <a:gd name="connsiteY2" fmla="*/ 181683 h 369630"/>
                  <a:gd name="connsiteX3" fmla="*/ 670347 w 1346958"/>
                  <a:gd name="connsiteY3" fmla="*/ 369630 h 369630"/>
                  <a:gd name="connsiteX4" fmla="*/ 676612 w 1346958"/>
                  <a:gd name="connsiteY4" fmla="*/ 369630 h 369630"/>
                  <a:gd name="connsiteX5" fmla="*/ 0 w 1346958"/>
                  <a:gd name="connsiteY5" fmla="*/ 181683 h 369630"/>
                  <a:gd name="connsiteX6" fmla="*/ 0 w 1346958"/>
                  <a:gd name="connsiteY6" fmla="*/ 187948 h 369630"/>
                  <a:gd name="connsiteX7" fmla="*/ 676612 w 1346958"/>
                  <a:gd name="connsiteY7" fmla="*/ 0 h 36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46958" h="369630">
                    <a:moveTo>
                      <a:pt x="670347" y="0"/>
                    </a:moveTo>
                    <a:cubicBezTo>
                      <a:pt x="1044029" y="0"/>
                      <a:pt x="1346958" y="84147"/>
                      <a:pt x="1346958" y="187948"/>
                    </a:cubicBezTo>
                    <a:lnTo>
                      <a:pt x="1346958" y="181683"/>
                    </a:lnTo>
                    <a:cubicBezTo>
                      <a:pt x="1346958" y="285483"/>
                      <a:pt x="1044029" y="369630"/>
                      <a:pt x="670347" y="369630"/>
                    </a:cubicBezTo>
                    <a:lnTo>
                      <a:pt x="676612" y="369630"/>
                    </a:lnTo>
                    <a:cubicBezTo>
                      <a:pt x="302929" y="369630"/>
                      <a:pt x="0" y="285483"/>
                      <a:pt x="0" y="181683"/>
                    </a:cubicBezTo>
                    <a:lnTo>
                      <a:pt x="0" y="187948"/>
                    </a:lnTo>
                    <a:cubicBezTo>
                      <a:pt x="0" y="84147"/>
                      <a:pt x="302929" y="0"/>
                      <a:pt x="676612" y="0"/>
                    </a:cubicBez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4" name="Graphique 2">
                <a:extLst>
                  <a:ext uri="{FF2B5EF4-FFF2-40B4-BE49-F238E27FC236}">
                    <a16:creationId xmlns:a16="http://schemas.microsoft.com/office/drawing/2014/main" id="{1A0E562F-1A06-4774-85C9-A07FFED6FDD5}"/>
                  </a:ext>
                </a:extLst>
              </p:cNvPr>
              <p:cNvSpPr/>
              <p:nvPr/>
            </p:nvSpPr>
            <p:spPr>
              <a:xfrm>
                <a:off x="4506217" y="3069811"/>
                <a:ext cx="1422137" cy="375895"/>
              </a:xfrm>
              <a:custGeom>
                <a:avLst/>
                <a:gdLst>
                  <a:gd name="connsiteX0" fmla="*/ 0 w 1422137"/>
                  <a:gd name="connsiteY0" fmla="*/ 0 h 375895"/>
                  <a:gd name="connsiteX1" fmla="*/ 1422137 w 1422137"/>
                  <a:gd name="connsiteY1" fmla="*/ 0 h 375895"/>
                  <a:gd name="connsiteX2" fmla="*/ 1422137 w 1422137"/>
                  <a:gd name="connsiteY2" fmla="*/ 375895 h 375895"/>
                  <a:gd name="connsiteX3" fmla="*/ 0 w 1422137"/>
                  <a:gd name="connsiteY3" fmla="*/ 375895 h 37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2137" h="375895">
                    <a:moveTo>
                      <a:pt x="0" y="0"/>
                    </a:moveTo>
                    <a:lnTo>
                      <a:pt x="1422137" y="0"/>
                    </a:lnTo>
                    <a:lnTo>
                      <a:pt x="1422137" y="375895"/>
                    </a:lnTo>
                    <a:lnTo>
                      <a:pt x="0" y="375895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pic>
            <p:nvPicPr>
              <p:cNvPr id="35" name="Graphique 2">
                <a:extLst>
                  <a:ext uri="{FF2B5EF4-FFF2-40B4-BE49-F238E27FC236}">
                    <a16:creationId xmlns:a16="http://schemas.microsoft.com/office/drawing/2014/main" id="{1AE4810B-A4D2-4D04-A47F-23BAA434CA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0072" y="3232699"/>
                <a:ext cx="100238" cy="100238"/>
              </a:xfrm>
              <a:custGeom>
                <a:avLst/>
                <a:gdLst>
                  <a:gd name="connsiteX0" fmla="*/ 0 w 100238"/>
                  <a:gd name="connsiteY0" fmla="*/ 0 h 100238"/>
                  <a:gd name="connsiteX1" fmla="*/ 100239 w 100238"/>
                  <a:gd name="connsiteY1" fmla="*/ 0 h 100238"/>
                  <a:gd name="connsiteX2" fmla="*/ 100239 w 100238"/>
                  <a:gd name="connsiteY2" fmla="*/ 100239 h 100238"/>
                  <a:gd name="connsiteX3" fmla="*/ 0 w 100238"/>
                  <a:gd name="connsiteY3" fmla="*/ 100239 h 10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238" h="100238">
                    <a:moveTo>
                      <a:pt x="0" y="0"/>
                    </a:moveTo>
                    <a:lnTo>
                      <a:pt x="100239" y="0"/>
                    </a:lnTo>
                    <a:lnTo>
                      <a:pt x="100239" y="100239"/>
                    </a:lnTo>
                    <a:lnTo>
                      <a:pt x="0" y="100239"/>
                    </a:lnTo>
                    <a:close/>
                  </a:path>
                </a:pathLst>
              </a:custGeom>
            </p:spPr>
          </p:pic>
          <p:sp>
            <p:nvSpPr>
              <p:cNvPr id="36" name="Graphique 2">
                <a:extLst>
                  <a:ext uri="{FF2B5EF4-FFF2-40B4-BE49-F238E27FC236}">
                    <a16:creationId xmlns:a16="http://schemas.microsoft.com/office/drawing/2014/main" id="{A90A2508-6E0A-48AF-9D77-2952844E6D51}"/>
                  </a:ext>
                </a:extLst>
              </p:cNvPr>
              <p:cNvSpPr txBox="1"/>
              <p:nvPr/>
            </p:nvSpPr>
            <p:spPr>
              <a:xfrm>
                <a:off x="4577665" y="3161919"/>
                <a:ext cx="1003584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Start new checkers game</a:t>
                </a:r>
              </a:p>
            </p:txBody>
          </p:sp>
          <p:sp>
            <p:nvSpPr>
              <p:cNvPr id="37" name="Graphique 2">
                <a:extLst>
                  <a:ext uri="{FF2B5EF4-FFF2-40B4-BE49-F238E27FC236}">
                    <a16:creationId xmlns:a16="http://schemas.microsoft.com/office/drawing/2014/main" id="{CBF79B53-23E1-486E-89BE-1587B2700985}"/>
                  </a:ext>
                </a:extLst>
              </p:cNvPr>
              <p:cNvSpPr/>
              <p:nvPr/>
            </p:nvSpPr>
            <p:spPr>
              <a:xfrm>
                <a:off x="4506217" y="3069811"/>
                <a:ext cx="1415872" cy="369630"/>
              </a:xfrm>
              <a:custGeom>
                <a:avLst/>
                <a:gdLst>
                  <a:gd name="connsiteX0" fmla="*/ 704804 w 1415872"/>
                  <a:gd name="connsiteY0" fmla="*/ 0 h 369630"/>
                  <a:gd name="connsiteX1" fmla="*/ 1415872 w 1415872"/>
                  <a:gd name="connsiteY1" fmla="*/ 187948 h 369630"/>
                  <a:gd name="connsiteX2" fmla="*/ 1415872 w 1415872"/>
                  <a:gd name="connsiteY2" fmla="*/ 181683 h 369630"/>
                  <a:gd name="connsiteX3" fmla="*/ 704804 w 1415872"/>
                  <a:gd name="connsiteY3" fmla="*/ 369630 h 369630"/>
                  <a:gd name="connsiteX4" fmla="*/ 711069 w 1415872"/>
                  <a:gd name="connsiteY4" fmla="*/ 369630 h 369630"/>
                  <a:gd name="connsiteX5" fmla="*/ 0 w 1415872"/>
                  <a:gd name="connsiteY5" fmla="*/ 181683 h 369630"/>
                  <a:gd name="connsiteX6" fmla="*/ 0 w 1415872"/>
                  <a:gd name="connsiteY6" fmla="*/ 187948 h 369630"/>
                  <a:gd name="connsiteX7" fmla="*/ 711069 w 1415872"/>
                  <a:gd name="connsiteY7" fmla="*/ 0 h 36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5872" h="369630">
                    <a:moveTo>
                      <a:pt x="704804" y="0"/>
                    </a:moveTo>
                    <a:cubicBezTo>
                      <a:pt x="1097516" y="0"/>
                      <a:pt x="1415872" y="84147"/>
                      <a:pt x="1415872" y="187948"/>
                    </a:cubicBezTo>
                    <a:lnTo>
                      <a:pt x="1415872" y="181683"/>
                    </a:lnTo>
                    <a:cubicBezTo>
                      <a:pt x="1415872" y="285483"/>
                      <a:pt x="1097516" y="369630"/>
                      <a:pt x="704804" y="369630"/>
                    </a:cubicBezTo>
                    <a:lnTo>
                      <a:pt x="711069" y="369630"/>
                    </a:lnTo>
                    <a:cubicBezTo>
                      <a:pt x="318356" y="369630"/>
                      <a:pt x="0" y="285483"/>
                      <a:pt x="0" y="181683"/>
                    </a:cubicBezTo>
                    <a:lnTo>
                      <a:pt x="0" y="187948"/>
                    </a:lnTo>
                    <a:cubicBezTo>
                      <a:pt x="0" y="84147"/>
                      <a:pt x="318356" y="0"/>
                      <a:pt x="711069" y="0"/>
                    </a:cubicBez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8" name="Graphique 2">
                <a:extLst>
                  <a:ext uri="{FF2B5EF4-FFF2-40B4-BE49-F238E27FC236}">
                    <a16:creationId xmlns:a16="http://schemas.microsoft.com/office/drawing/2014/main" id="{7FD9BEB5-1F8B-446A-90DA-1B209E55CD80}"/>
                  </a:ext>
                </a:extLst>
              </p:cNvPr>
              <p:cNvSpPr/>
              <p:nvPr/>
            </p:nvSpPr>
            <p:spPr>
              <a:xfrm>
                <a:off x="6510992" y="2192722"/>
                <a:ext cx="877088" cy="375895"/>
              </a:xfrm>
              <a:custGeom>
                <a:avLst/>
                <a:gdLst>
                  <a:gd name="connsiteX0" fmla="*/ 0 w 877088"/>
                  <a:gd name="connsiteY0" fmla="*/ 0 h 375895"/>
                  <a:gd name="connsiteX1" fmla="*/ 877089 w 877088"/>
                  <a:gd name="connsiteY1" fmla="*/ 0 h 375895"/>
                  <a:gd name="connsiteX2" fmla="*/ 877089 w 877088"/>
                  <a:gd name="connsiteY2" fmla="*/ 375895 h 375895"/>
                  <a:gd name="connsiteX3" fmla="*/ 0 w 877088"/>
                  <a:gd name="connsiteY3" fmla="*/ 375895 h 37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7088" h="375895">
                    <a:moveTo>
                      <a:pt x="0" y="0"/>
                    </a:moveTo>
                    <a:lnTo>
                      <a:pt x="877089" y="0"/>
                    </a:lnTo>
                    <a:lnTo>
                      <a:pt x="877089" y="375895"/>
                    </a:lnTo>
                    <a:lnTo>
                      <a:pt x="0" y="375895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pic>
            <p:nvPicPr>
              <p:cNvPr id="39" name="Graphique 2">
                <a:extLst>
                  <a:ext uri="{FF2B5EF4-FFF2-40B4-BE49-F238E27FC236}">
                    <a16:creationId xmlns:a16="http://schemas.microsoft.com/office/drawing/2014/main" id="{79200B0C-4253-4085-8056-BFC1F658C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67376" y="2355610"/>
                <a:ext cx="100238" cy="100238"/>
              </a:xfrm>
              <a:custGeom>
                <a:avLst/>
                <a:gdLst>
                  <a:gd name="connsiteX0" fmla="*/ 0 w 100238"/>
                  <a:gd name="connsiteY0" fmla="*/ 0 h 100238"/>
                  <a:gd name="connsiteX1" fmla="*/ 100239 w 100238"/>
                  <a:gd name="connsiteY1" fmla="*/ 0 h 100238"/>
                  <a:gd name="connsiteX2" fmla="*/ 100239 w 100238"/>
                  <a:gd name="connsiteY2" fmla="*/ 100239 h 100238"/>
                  <a:gd name="connsiteX3" fmla="*/ 0 w 100238"/>
                  <a:gd name="connsiteY3" fmla="*/ 100239 h 10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238" h="100238">
                    <a:moveTo>
                      <a:pt x="0" y="0"/>
                    </a:moveTo>
                    <a:lnTo>
                      <a:pt x="100239" y="0"/>
                    </a:lnTo>
                    <a:lnTo>
                      <a:pt x="100239" y="100239"/>
                    </a:lnTo>
                    <a:lnTo>
                      <a:pt x="0" y="100239"/>
                    </a:lnTo>
                    <a:close/>
                  </a:path>
                </a:pathLst>
              </a:custGeom>
            </p:spPr>
          </p:pic>
          <p:sp>
            <p:nvSpPr>
              <p:cNvPr id="40" name="Graphique 2">
                <a:extLst>
                  <a:ext uri="{FF2B5EF4-FFF2-40B4-BE49-F238E27FC236}">
                    <a16:creationId xmlns:a16="http://schemas.microsoft.com/office/drawing/2014/main" id="{0717E77F-A4D0-4765-B5B8-2423942A2660}"/>
                  </a:ext>
                </a:extLst>
              </p:cNvPr>
              <p:cNvSpPr txBox="1"/>
              <p:nvPr/>
            </p:nvSpPr>
            <p:spPr>
              <a:xfrm>
                <a:off x="6594970" y="2284830"/>
                <a:ext cx="621424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Set time limit</a:t>
                </a:r>
              </a:p>
            </p:txBody>
          </p:sp>
          <p:sp>
            <p:nvSpPr>
              <p:cNvPr id="41" name="Graphique 2">
                <a:extLst>
                  <a:ext uri="{FF2B5EF4-FFF2-40B4-BE49-F238E27FC236}">
                    <a16:creationId xmlns:a16="http://schemas.microsoft.com/office/drawing/2014/main" id="{E102E23F-AC39-4950-9C04-DD99FB724072}"/>
                  </a:ext>
                </a:extLst>
              </p:cNvPr>
              <p:cNvSpPr/>
              <p:nvPr/>
            </p:nvSpPr>
            <p:spPr>
              <a:xfrm>
                <a:off x="6510992" y="2192722"/>
                <a:ext cx="870824" cy="369630"/>
              </a:xfrm>
              <a:custGeom>
                <a:avLst/>
                <a:gdLst>
                  <a:gd name="connsiteX0" fmla="*/ 432280 w 870824"/>
                  <a:gd name="connsiteY0" fmla="*/ 0 h 369630"/>
                  <a:gd name="connsiteX1" fmla="*/ 870824 w 870824"/>
                  <a:gd name="connsiteY1" fmla="*/ 187948 h 369630"/>
                  <a:gd name="connsiteX2" fmla="*/ 870824 w 870824"/>
                  <a:gd name="connsiteY2" fmla="*/ 181683 h 369630"/>
                  <a:gd name="connsiteX3" fmla="*/ 432280 w 870824"/>
                  <a:gd name="connsiteY3" fmla="*/ 369630 h 369630"/>
                  <a:gd name="connsiteX4" fmla="*/ 438544 w 870824"/>
                  <a:gd name="connsiteY4" fmla="*/ 369630 h 369630"/>
                  <a:gd name="connsiteX5" fmla="*/ 0 w 870824"/>
                  <a:gd name="connsiteY5" fmla="*/ 181683 h 369630"/>
                  <a:gd name="connsiteX6" fmla="*/ 0 w 870824"/>
                  <a:gd name="connsiteY6" fmla="*/ 187948 h 369630"/>
                  <a:gd name="connsiteX7" fmla="*/ 438544 w 870824"/>
                  <a:gd name="connsiteY7" fmla="*/ 0 h 36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0824" h="369630">
                    <a:moveTo>
                      <a:pt x="432280" y="0"/>
                    </a:moveTo>
                    <a:cubicBezTo>
                      <a:pt x="674481" y="0"/>
                      <a:pt x="870824" y="84147"/>
                      <a:pt x="870824" y="187948"/>
                    </a:cubicBezTo>
                    <a:lnTo>
                      <a:pt x="870824" y="181683"/>
                    </a:lnTo>
                    <a:cubicBezTo>
                      <a:pt x="870824" y="285483"/>
                      <a:pt x="674481" y="369630"/>
                      <a:pt x="432280" y="369630"/>
                    </a:cubicBezTo>
                    <a:lnTo>
                      <a:pt x="438544" y="369630"/>
                    </a:lnTo>
                    <a:cubicBezTo>
                      <a:pt x="196343" y="369630"/>
                      <a:pt x="0" y="285483"/>
                      <a:pt x="0" y="181683"/>
                    </a:cubicBezTo>
                    <a:lnTo>
                      <a:pt x="0" y="187948"/>
                    </a:lnTo>
                    <a:cubicBezTo>
                      <a:pt x="0" y="84147"/>
                      <a:pt x="196343" y="0"/>
                      <a:pt x="438544" y="0"/>
                    </a:cubicBez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2" name="Graphique 2">
                <a:extLst>
                  <a:ext uri="{FF2B5EF4-FFF2-40B4-BE49-F238E27FC236}">
                    <a16:creationId xmlns:a16="http://schemas.microsoft.com/office/drawing/2014/main" id="{C58F1F98-2109-4543-9734-FF22FC162512}"/>
                  </a:ext>
                </a:extLst>
              </p:cNvPr>
              <p:cNvSpPr/>
              <p:nvPr/>
            </p:nvSpPr>
            <p:spPr>
              <a:xfrm>
                <a:off x="2501443" y="3946900"/>
                <a:ext cx="877088" cy="375895"/>
              </a:xfrm>
              <a:custGeom>
                <a:avLst/>
                <a:gdLst>
                  <a:gd name="connsiteX0" fmla="*/ 0 w 877088"/>
                  <a:gd name="connsiteY0" fmla="*/ 0 h 375895"/>
                  <a:gd name="connsiteX1" fmla="*/ 877089 w 877088"/>
                  <a:gd name="connsiteY1" fmla="*/ 0 h 375895"/>
                  <a:gd name="connsiteX2" fmla="*/ 877089 w 877088"/>
                  <a:gd name="connsiteY2" fmla="*/ 375895 h 375895"/>
                  <a:gd name="connsiteX3" fmla="*/ 0 w 877088"/>
                  <a:gd name="connsiteY3" fmla="*/ 375895 h 37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7088" h="375895">
                    <a:moveTo>
                      <a:pt x="0" y="0"/>
                    </a:moveTo>
                    <a:lnTo>
                      <a:pt x="877089" y="0"/>
                    </a:lnTo>
                    <a:lnTo>
                      <a:pt x="877089" y="375895"/>
                    </a:lnTo>
                    <a:lnTo>
                      <a:pt x="0" y="375895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pic>
            <p:nvPicPr>
              <p:cNvPr id="43" name="Graphique 2">
                <a:extLst>
                  <a:ext uri="{FF2B5EF4-FFF2-40B4-BE49-F238E27FC236}">
                    <a16:creationId xmlns:a16="http://schemas.microsoft.com/office/drawing/2014/main" id="{56ABA92E-926D-4694-9D49-6E3DBA121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4331" y="4109788"/>
                <a:ext cx="100238" cy="100238"/>
              </a:xfrm>
              <a:custGeom>
                <a:avLst/>
                <a:gdLst>
                  <a:gd name="connsiteX0" fmla="*/ 0 w 100238"/>
                  <a:gd name="connsiteY0" fmla="*/ 0 h 100238"/>
                  <a:gd name="connsiteX1" fmla="*/ 100239 w 100238"/>
                  <a:gd name="connsiteY1" fmla="*/ 0 h 100238"/>
                  <a:gd name="connsiteX2" fmla="*/ 100239 w 100238"/>
                  <a:gd name="connsiteY2" fmla="*/ 100239 h 100238"/>
                  <a:gd name="connsiteX3" fmla="*/ 0 w 100238"/>
                  <a:gd name="connsiteY3" fmla="*/ 100239 h 10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238" h="100238">
                    <a:moveTo>
                      <a:pt x="0" y="0"/>
                    </a:moveTo>
                    <a:lnTo>
                      <a:pt x="100239" y="0"/>
                    </a:lnTo>
                    <a:lnTo>
                      <a:pt x="100239" y="100239"/>
                    </a:lnTo>
                    <a:lnTo>
                      <a:pt x="0" y="100239"/>
                    </a:lnTo>
                    <a:close/>
                  </a:path>
                </a:pathLst>
              </a:custGeom>
            </p:spPr>
          </p:pic>
          <p:sp>
            <p:nvSpPr>
              <p:cNvPr id="44" name="Graphique 2">
                <a:extLst>
                  <a:ext uri="{FF2B5EF4-FFF2-40B4-BE49-F238E27FC236}">
                    <a16:creationId xmlns:a16="http://schemas.microsoft.com/office/drawing/2014/main" id="{B2FB6512-5CAE-46CE-A7AD-900FC827D587}"/>
                  </a:ext>
                </a:extLst>
              </p:cNvPr>
              <p:cNvSpPr txBox="1"/>
              <p:nvPr/>
            </p:nvSpPr>
            <p:spPr>
              <a:xfrm>
                <a:off x="2691924" y="4039008"/>
                <a:ext cx="477331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Enter fen</a:t>
                </a:r>
              </a:p>
            </p:txBody>
          </p:sp>
          <p:sp>
            <p:nvSpPr>
              <p:cNvPr id="45" name="Graphique 2">
                <a:extLst>
                  <a:ext uri="{FF2B5EF4-FFF2-40B4-BE49-F238E27FC236}">
                    <a16:creationId xmlns:a16="http://schemas.microsoft.com/office/drawing/2014/main" id="{1A2513BD-62AE-4824-819A-0E7793646E19}"/>
                  </a:ext>
                </a:extLst>
              </p:cNvPr>
              <p:cNvSpPr/>
              <p:nvPr/>
            </p:nvSpPr>
            <p:spPr>
              <a:xfrm>
                <a:off x="2501443" y="3946900"/>
                <a:ext cx="870824" cy="369630"/>
              </a:xfrm>
              <a:custGeom>
                <a:avLst/>
                <a:gdLst>
                  <a:gd name="connsiteX0" fmla="*/ 432280 w 870824"/>
                  <a:gd name="connsiteY0" fmla="*/ 0 h 369630"/>
                  <a:gd name="connsiteX1" fmla="*/ 870824 w 870824"/>
                  <a:gd name="connsiteY1" fmla="*/ 187948 h 369630"/>
                  <a:gd name="connsiteX2" fmla="*/ 870824 w 870824"/>
                  <a:gd name="connsiteY2" fmla="*/ 181683 h 369630"/>
                  <a:gd name="connsiteX3" fmla="*/ 432280 w 870824"/>
                  <a:gd name="connsiteY3" fmla="*/ 369630 h 369630"/>
                  <a:gd name="connsiteX4" fmla="*/ 438544 w 870824"/>
                  <a:gd name="connsiteY4" fmla="*/ 369630 h 369630"/>
                  <a:gd name="connsiteX5" fmla="*/ 0 w 870824"/>
                  <a:gd name="connsiteY5" fmla="*/ 181683 h 369630"/>
                  <a:gd name="connsiteX6" fmla="*/ 0 w 870824"/>
                  <a:gd name="connsiteY6" fmla="*/ 187948 h 369630"/>
                  <a:gd name="connsiteX7" fmla="*/ 438544 w 870824"/>
                  <a:gd name="connsiteY7" fmla="*/ 0 h 36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0824" h="369630">
                    <a:moveTo>
                      <a:pt x="432280" y="0"/>
                    </a:moveTo>
                    <a:cubicBezTo>
                      <a:pt x="674481" y="0"/>
                      <a:pt x="870824" y="84147"/>
                      <a:pt x="870824" y="187948"/>
                    </a:cubicBezTo>
                    <a:lnTo>
                      <a:pt x="870824" y="181683"/>
                    </a:lnTo>
                    <a:cubicBezTo>
                      <a:pt x="870824" y="285483"/>
                      <a:pt x="674481" y="369630"/>
                      <a:pt x="432280" y="369630"/>
                    </a:cubicBezTo>
                    <a:lnTo>
                      <a:pt x="438544" y="369630"/>
                    </a:lnTo>
                    <a:cubicBezTo>
                      <a:pt x="196343" y="369630"/>
                      <a:pt x="0" y="285483"/>
                      <a:pt x="0" y="181683"/>
                    </a:cubicBezTo>
                    <a:lnTo>
                      <a:pt x="0" y="187948"/>
                    </a:lnTo>
                    <a:cubicBezTo>
                      <a:pt x="0" y="84147"/>
                      <a:pt x="196343" y="0"/>
                      <a:pt x="438544" y="0"/>
                    </a:cubicBez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46" name="Graphique 2">
                <a:extLst>
                  <a:ext uri="{FF2B5EF4-FFF2-40B4-BE49-F238E27FC236}">
                    <a16:creationId xmlns:a16="http://schemas.microsoft.com/office/drawing/2014/main" id="{6BD4AE2E-2D00-4E80-8D28-D0133EF84ABC}"/>
                  </a:ext>
                </a:extLst>
              </p:cNvPr>
              <p:cNvSpPr/>
              <p:nvPr/>
            </p:nvSpPr>
            <p:spPr>
              <a:xfrm>
                <a:off x="2626741" y="313246"/>
                <a:ext cx="902148" cy="375895"/>
              </a:xfrm>
              <a:custGeom>
                <a:avLst/>
                <a:gdLst>
                  <a:gd name="connsiteX0" fmla="*/ 0 w 902148"/>
                  <a:gd name="connsiteY0" fmla="*/ 0 h 375895"/>
                  <a:gd name="connsiteX1" fmla="*/ 902149 w 902148"/>
                  <a:gd name="connsiteY1" fmla="*/ 0 h 375895"/>
                  <a:gd name="connsiteX2" fmla="*/ 902149 w 902148"/>
                  <a:gd name="connsiteY2" fmla="*/ 375895 h 375895"/>
                  <a:gd name="connsiteX3" fmla="*/ 0 w 902148"/>
                  <a:gd name="connsiteY3" fmla="*/ 375895 h 37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2148" h="375895">
                    <a:moveTo>
                      <a:pt x="0" y="0"/>
                    </a:moveTo>
                    <a:lnTo>
                      <a:pt x="902149" y="0"/>
                    </a:lnTo>
                    <a:lnTo>
                      <a:pt x="902149" y="375895"/>
                    </a:lnTo>
                    <a:lnTo>
                      <a:pt x="0" y="375895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pic>
            <p:nvPicPr>
              <p:cNvPr id="47" name="Graphique 2">
                <a:extLst>
                  <a:ext uri="{FF2B5EF4-FFF2-40B4-BE49-F238E27FC236}">
                    <a16:creationId xmlns:a16="http://schemas.microsoft.com/office/drawing/2014/main" id="{9881FBD9-2E5D-4AB1-8A56-8866193C8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0595" y="476133"/>
                <a:ext cx="100238" cy="100238"/>
              </a:xfrm>
              <a:custGeom>
                <a:avLst/>
                <a:gdLst>
                  <a:gd name="connsiteX0" fmla="*/ 0 w 100238"/>
                  <a:gd name="connsiteY0" fmla="*/ 0 h 100238"/>
                  <a:gd name="connsiteX1" fmla="*/ 100239 w 100238"/>
                  <a:gd name="connsiteY1" fmla="*/ 0 h 100238"/>
                  <a:gd name="connsiteX2" fmla="*/ 100239 w 100238"/>
                  <a:gd name="connsiteY2" fmla="*/ 100239 h 100238"/>
                  <a:gd name="connsiteX3" fmla="*/ 0 w 100238"/>
                  <a:gd name="connsiteY3" fmla="*/ 100239 h 10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238" h="100238">
                    <a:moveTo>
                      <a:pt x="0" y="0"/>
                    </a:moveTo>
                    <a:lnTo>
                      <a:pt x="100239" y="0"/>
                    </a:lnTo>
                    <a:lnTo>
                      <a:pt x="100239" y="100239"/>
                    </a:lnTo>
                    <a:lnTo>
                      <a:pt x="0" y="100239"/>
                    </a:lnTo>
                    <a:close/>
                  </a:path>
                </a:pathLst>
              </a:custGeom>
            </p:spPr>
          </p:pic>
          <p:sp>
            <p:nvSpPr>
              <p:cNvPr id="48" name="Graphique 2">
                <a:extLst>
                  <a:ext uri="{FF2B5EF4-FFF2-40B4-BE49-F238E27FC236}">
                    <a16:creationId xmlns:a16="http://schemas.microsoft.com/office/drawing/2014/main" id="{01BDACF9-9538-4829-92B4-27B887659218}"/>
                  </a:ext>
                </a:extLst>
              </p:cNvPr>
              <p:cNvSpPr txBox="1"/>
              <p:nvPr/>
            </p:nvSpPr>
            <p:spPr>
              <a:xfrm>
                <a:off x="2698189" y="405354"/>
                <a:ext cx="646484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Enter game ID</a:t>
                </a:r>
              </a:p>
            </p:txBody>
          </p:sp>
          <p:sp>
            <p:nvSpPr>
              <p:cNvPr id="49" name="Graphique 2">
                <a:extLst>
                  <a:ext uri="{FF2B5EF4-FFF2-40B4-BE49-F238E27FC236}">
                    <a16:creationId xmlns:a16="http://schemas.microsoft.com/office/drawing/2014/main" id="{B9FC2CD0-49A8-41B6-BCED-0105E29387DF}"/>
                  </a:ext>
                </a:extLst>
              </p:cNvPr>
              <p:cNvSpPr/>
              <p:nvPr/>
            </p:nvSpPr>
            <p:spPr>
              <a:xfrm>
                <a:off x="2626741" y="313246"/>
                <a:ext cx="895883" cy="369630"/>
              </a:xfrm>
              <a:custGeom>
                <a:avLst/>
                <a:gdLst>
                  <a:gd name="connsiteX0" fmla="*/ 444809 w 895883"/>
                  <a:gd name="connsiteY0" fmla="*/ 0 h 369630"/>
                  <a:gd name="connsiteX1" fmla="*/ 895884 w 895883"/>
                  <a:gd name="connsiteY1" fmla="*/ 187948 h 369630"/>
                  <a:gd name="connsiteX2" fmla="*/ 895884 w 895883"/>
                  <a:gd name="connsiteY2" fmla="*/ 181683 h 369630"/>
                  <a:gd name="connsiteX3" fmla="*/ 444809 w 895883"/>
                  <a:gd name="connsiteY3" fmla="*/ 369630 h 369630"/>
                  <a:gd name="connsiteX4" fmla="*/ 451074 w 895883"/>
                  <a:gd name="connsiteY4" fmla="*/ 369630 h 369630"/>
                  <a:gd name="connsiteX5" fmla="*/ 0 w 895883"/>
                  <a:gd name="connsiteY5" fmla="*/ 181683 h 369630"/>
                  <a:gd name="connsiteX6" fmla="*/ 0 w 895883"/>
                  <a:gd name="connsiteY6" fmla="*/ 187948 h 369630"/>
                  <a:gd name="connsiteX7" fmla="*/ 451074 w 895883"/>
                  <a:gd name="connsiteY7" fmla="*/ 0 h 369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5883" h="369630">
                    <a:moveTo>
                      <a:pt x="444809" y="0"/>
                    </a:moveTo>
                    <a:cubicBezTo>
                      <a:pt x="693931" y="0"/>
                      <a:pt x="895884" y="84147"/>
                      <a:pt x="895884" y="187948"/>
                    </a:cubicBezTo>
                    <a:lnTo>
                      <a:pt x="895884" y="181683"/>
                    </a:lnTo>
                    <a:cubicBezTo>
                      <a:pt x="895884" y="285483"/>
                      <a:pt x="693931" y="369630"/>
                      <a:pt x="444809" y="369630"/>
                    </a:cubicBezTo>
                    <a:lnTo>
                      <a:pt x="451074" y="369630"/>
                    </a:lnTo>
                    <a:cubicBezTo>
                      <a:pt x="201953" y="369630"/>
                      <a:pt x="0" y="285483"/>
                      <a:pt x="0" y="181683"/>
                    </a:cubicBezTo>
                    <a:lnTo>
                      <a:pt x="0" y="187948"/>
                    </a:lnTo>
                    <a:cubicBezTo>
                      <a:pt x="0" y="84147"/>
                      <a:pt x="201953" y="0"/>
                      <a:pt x="451074" y="0"/>
                    </a:cubicBez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0" name="Graphique 2">
                <a:extLst>
                  <a:ext uri="{FF2B5EF4-FFF2-40B4-BE49-F238E27FC236}">
                    <a16:creationId xmlns:a16="http://schemas.microsoft.com/office/drawing/2014/main" id="{9149ACE2-116C-442F-9740-81DE324F6665}"/>
                  </a:ext>
                </a:extLst>
              </p:cNvPr>
              <p:cNvSpPr/>
              <p:nvPr/>
            </p:nvSpPr>
            <p:spPr>
              <a:xfrm>
                <a:off x="2376144" y="244331"/>
                <a:ext cx="6020589" cy="6264"/>
              </a:xfrm>
              <a:custGeom>
                <a:avLst/>
                <a:gdLst>
                  <a:gd name="connsiteX0" fmla="*/ 0 w 6020589"/>
                  <a:gd name="connsiteY0" fmla="*/ 0 h 6264"/>
                  <a:gd name="connsiteX1" fmla="*/ 6020589 w 6020589"/>
                  <a:gd name="connsiteY1" fmla="*/ 0 h 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20589" h="6264">
                    <a:moveTo>
                      <a:pt x="0" y="0"/>
                    </a:moveTo>
                    <a:lnTo>
                      <a:pt x="6020589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1" name="Graphique 2">
                <a:extLst>
                  <a:ext uri="{FF2B5EF4-FFF2-40B4-BE49-F238E27FC236}">
                    <a16:creationId xmlns:a16="http://schemas.microsoft.com/office/drawing/2014/main" id="{0C0A1ED0-C8A6-49C7-AE02-0B725A733B41}"/>
                  </a:ext>
                </a:extLst>
              </p:cNvPr>
              <p:cNvSpPr/>
              <p:nvPr/>
            </p:nvSpPr>
            <p:spPr>
              <a:xfrm>
                <a:off x="2376144" y="62649"/>
                <a:ext cx="6014324" cy="5011936"/>
              </a:xfrm>
              <a:custGeom>
                <a:avLst/>
                <a:gdLst>
                  <a:gd name="connsiteX0" fmla="*/ 0 w 6014324"/>
                  <a:gd name="connsiteY0" fmla="*/ 0 h 5011936"/>
                  <a:gd name="connsiteX1" fmla="*/ 6014324 w 6014324"/>
                  <a:gd name="connsiteY1" fmla="*/ 0 h 5011936"/>
                  <a:gd name="connsiteX2" fmla="*/ 6014324 w 6014324"/>
                  <a:gd name="connsiteY2" fmla="*/ 5011937 h 5011936"/>
                  <a:gd name="connsiteX3" fmla="*/ 0 w 6014324"/>
                  <a:gd name="connsiteY3" fmla="*/ 5011937 h 5011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14324" h="5011936">
                    <a:moveTo>
                      <a:pt x="0" y="0"/>
                    </a:moveTo>
                    <a:lnTo>
                      <a:pt x="6014324" y="0"/>
                    </a:lnTo>
                    <a:lnTo>
                      <a:pt x="6014324" y="5011937"/>
                    </a:lnTo>
                    <a:lnTo>
                      <a:pt x="0" y="5011937"/>
                    </a:ln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2" name="Graphique 2">
                <a:extLst>
                  <a:ext uri="{FF2B5EF4-FFF2-40B4-BE49-F238E27FC236}">
                    <a16:creationId xmlns:a16="http://schemas.microsoft.com/office/drawing/2014/main" id="{E2E2D733-BB8E-4E04-9D19-09F79DCAE778}"/>
                  </a:ext>
                </a:extLst>
              </p:cNvPr>
              <p:cNvSpPr/>
              <p:nvPr/>
            </p:nvSpPr>
            <p:spPr>
              <a:xfrm>
                <a:off x="4756814" y="2443319"/>
                <a:ext cx="1779237" cy="125298"/>
              </a:xfrm>
              <a:custGeom>
                <a:avLst/>
                <a:gdLst>
                  <a:gd name="connsiteX0" fmla="*/ 0 w 1779237"/>
                  <a:gd name="connsiteY0" fmla="*/ 125298 h 125298"/>
                  <a:gd name="connsiteX1" fmla="*/ 1779238 w 1779237"/>
                  <a:gd name="connsiteY1" fmla="*/ 0 h 125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79237" h="125298">
                    <a:moveTo>
                      <a:pt x="0" y="125298"/>
                    </a:moveTo>
                    <a:lnTo>
                      <a:pt x="1779238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custDash>
                  <a:ds d="375000" sp="375000"/>
                  <a:ds d="375000" sp="375000"/>
                  <a:ds d="375000" sp="375000"/>
                  <a:ds d="375000" sp="375000"/>
                  <a:ds d="375000" sp="375000"/>
                </a:custDash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3" name="Graphique 2">
                <a:extLst>
                  <a:ext uri="{FF2B5EF4-FFF2-40B4-BE49-F238E27FC236}">
                    <a16:creationId xmlns:a16="http://schemas.microsoft.com/office/drawing/2014/main" id="{0239F215-2CAF-4096-BF5E-D63AA845B5B1}"/>
                  </a:ext>
                </a:extLst>
              </p:cNvPr>
              <p:cNvSpPr txBox="1"/>
              <p:nvPr/>
            </p:nvSpPr>
            <p:spPr>
              <a:xfrm>
                <a:off x="5410900" y="2272300"/>
                <a:ext cx="370827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«use»</a:t>
                </a:r>
              </a:p>
            </p:txBody>
          </p:sp>
          <p:sp>
            <p:nvSpPr>
              <p:cNvPr id="54" name="Graphique 2">
                <a:extLst>
                  <a:ext uri="{FF2B5EF4-FFF2-40B4-BE49-F238E27FC236}">
                    <a16:creationId xmlns:a16="http://schemas.microsoft.com/office/drawing/2014/main" id="{9F1CEED1-93C5-45AC-B59B-C8BA19461DAA}"/>
                  </a:ext>
                </a:extLst>
              </p:cNvPr>
              <p:cNvSpPr/>
              <p:nvPr/>
            </p:nvSpPr>
            <p:spPr>
              <a:xfrm>
                <a:off x="6442078" y="2443319"/>
                <a:ext cx="93973" cy="37589"/>
              </a:xfrm>
              <a:custGeom>
                <a:avLst/>
                <a:gdLst>
                  <a:gd name="connsiteX0" fmla="*/ 0 w 93973"/>
                  <a:gd name="connsiteY0" fmla="*/ 37590 h 37589"/>
                  <a:gd name="connsiteX1" fmla="*/ 93974 w 93973"/>
                  <a:gd name="connsiteY1" fmla="*/ 0 h 37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973" h="37589">
                    <a:moveTo>
                      <a:pt x="0" y="37590"/>
                    </a:moveTo>
                    <a:lnTo>
                      <a:pt x="93974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5" name="Graphique 2">
                <a:extLst>
                  <a:ext uri="{FF2B5EF4-FFF2-40B4-BE49-F238E27FC236}">
                    <a16:creationId xmlns:a16="http://schemas.microsoft.com/office/drawing/2014/main" id="{403538DE-13CF-42A6-88A9-2D06F1470CFA}"/>
                  </a:ext>
                </a:extLst>
              </p:cNvPr>
              <p:cNvSpPr/>
              <p:nvPr/>
            </p:nvSpPr>
            <p:spPr>
              <a:xfrm>
                <a:off x="6442078" y="2418259"/>
                <a:ext cx="93973" cy="25059"/>
              </a:xfrm>
              <a:custGeom>
                <a:avLst/>
                <a:gdLst>
                  <a:gd name="connsiteX0" fmla="*/ 93974 w 93973"/>
                  <a:gd name="connsiteY0" fmla="*/ 25060 h 25059"/>
                  <a:gd name="connsiteX1" fmla="*/ 0 w 93973"/>
                  <a:gd name="connsiteY1" fmla="*/ 0 h 2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973" h="25059">
                    <a:moveTo>
                      <a:pt x="93974" y="25060"/>
                    </a:moveTo>
                    <a:lnTo>
                      <a:pt x="0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6" name="Graphique 2">
                <a:extLst>
                  <a:ext uri="{FF2B5EF4-FFF2-40B4-BE49-F238E27FC236}">
                    <a16:creationId xmlns:a16="http://schemas.microsoft.com/office/drawing/2014/main" id="{78F03DE8-8446-4D2F-83AF-E2C5D810752B}"/>
                  </a:ext>
                </a:extLst>
              </p:cNvPr>
              <p:cNvSpPr/>
              <p:nvPr/>
            </p:nvSpPr>
            <p:spPr>
              <a:xfrm>
                <a:off x="3253233" y="1403342"/>
                <a:ext cx="563842" cy="413484"/>
              </a:xfrm>
              <a:custGeom>
                <a:avLst/>
                <a:gdLst>
                  <a:gd name="connsiteX0" fmla="*/ 0 w 563842"/>
                  <a:gd name="connsiteY0" fmla="*/ 0 h 413484"/>
                  <a:gd name="connsiteX1" fmla="*/ 563843 w 563842"/>
                  <a:gd name="connsiteY1" fmla="*/ 413485 h 413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842" h="413484">
                    <a:moveTo>
                      <a:pt x="0" y="0"/>
                    </a:moveTo>
                    <a:lnTo>
                      <a:pt x="563843" y="413485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7" name="Graphique 2">
                <a:extLst>
                  <a:ext uri="{FF2B5EF4-FFF2-40B4-BE49-F238E27FC236}">
                    <a16:creationId xmlns:a16="http://schemas.microsoft.com/office/drawing/2014/main" id="{C1CB354D-2FDC-49FC-959C-70E167B95556}"/>
                  </a:ext>
                </a:extLst>
              </p:cNvPr>
              <p:cNvSpPr/>
              <p:nvPr/>
            </p:nvSpPr>
            <p:spPr>
              <a:xfrm>
                <a:off x="3735632" y="1741647"/>
                <a:ext cx="81443" cy="81443"/>
              </a:xfrm>
              <a:custGeom>
                <a:avLst/>
                <a:gdLst>
                  <a:gd name="connsiteX0" fmla="*/ 81444 w 81443"/>
                  <a:gd name="connsiteY0" fmla="*/ 75179 h 81443"/>
                  <a:gd name="connsiteX1" fmla="*/ 0 w 81443"/>
                  <a:gd name="connsiteY1" fmla="*/ 81444 h 81443"/>
                  <a:gd name="connsiteX2" fmla="*/ 62649 w 81443"/>
                  <a:gd name="connsiteY2" fmla="*/ 0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81444" y="75179"/>
                    </a:moveTo>
                    <a:lnTo>
                      <a:pt x="0" y="81444"/>
                    </a:lnTo>
                    <a:lnTo>
                      <a:pt x="626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8" name="Graphique 2">
                <a:extLst>
                  <a:ext uri="{FF2B5EF4-FFF2-40B4-BE49-F238E27FC236}">
                    <a16:creationId xmlns:a16="http://schemas.microsoft.com/office/drawing/2014/main" id="{FE40CCA0-3617-4261-8D49-26B383A3B7B2}"/>
                  </a:ext>
                </a:extLst>
              </p:cNvPr>
              <p:cNvSpPr/>
              <p:nvPr/>
            </p:nvSpPr>
            <p:spPr>
              <a:xfrm>
                <a:off x="3735632" y="1741647"/>
                <a:ext cx="81443" cy="81443"/>
              </a:xfrm>
              <a:custGeom>
                <a:avLst/>
                <a:gdLst>
                  <a:gd name="connsiteX0" fmla="*/ 81444 w 81443"/>
                  <a:gd name="connsiteY0" fmla="*/ 75179 h 81443"/>
                  <a:gd name="connsiteX1" fmla="*/ 0 w 81443"/>
                  <a:gd name="connsiteY1" fmla="*/ 81444 h 81443"/>
                  <a:gd name="connsiteX2" fmla="*/ 62649 w 81443"/>
                  <a:gd name="connsiteY2" fmla="*/ 0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81444" y="75179"/>
                    </a:moveTo>
                    <a:lnTo>
                      <a:pt x="0" y="81444"/>
                    </a:lnTo>
                    <a:lnTo>
                      <a:pt x="62649" y="0"/>
                    </a:ln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59" name="Graphique 2">
                <a:extLst>
                  <a:ext uri="{FF2B5EF4-FFF2-40B4-BE49-F238E27FC236}">
                    <a16:creationId xmlns:a16="http://schemas.microsoft.com/office/drawing/2014/main" id="{D6AE20AA-AF52-46B8-9782-D6809D78A7D0}"/>
                  </a:ext>
                </a:extLst>
              </p:cNvPr>
              <p:cNvSpPr/>
              <p:nvPr/>
            </p:nvSpPr>
            <p:spPr>
              <a:xfrm>
                <a:off x="3002636" y="3420646"/>
                <a:ext cx="375895" cy="526253"/>
              </a:xfrm>
              <a:custGeom>
                <a:avLst/>
                <a:gdLst>
                  <a:gd name="connsiteX0" fmla="*/ 375895 w 375895"/>
                  <a:gd name="connsiteY0" fmla="*/ 0 h 526253"/>
                  <a:gd name="connsiteX1" fmla="*/ 0 w 375895"/>
                  <a:gd name="connsiteY1" fmla="*/ 526253 h 526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5895" h="526253">
                    <a:moveTo>
                      <a:pt x="375895" y="0"/>
                    </a:moveTo>
                    <a:lnTo>
                      <a:pt x="0" y="526253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custDash>
                  <a:ds d="375000" sp="375000"/>
                  <a:ds d="375000" sp="375000"/>
                  <a:ds d="375000" sp="375000"/>
                  <a:ds d="375000" sp="375000"/>
                  <a:ds d="375000" sp="375000"/>
                </a:custDash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0" name="Graphique 2">
                <a:extLst>
                  <a:ext uri="{FF2B5EF4-FFF2-40B4-BE49-F238E27FC236}">
                    <a16:creationId xmlns:a16="http://schemas.microsoft.com/office/drawing/2014/main" id="{C6D9639C-11F4-4800-AF2D-F0A1B774FD12}"/>
                  </a:ext>
                </a:extLst>
              </p:cNvPr>
              <p:cNvSpPr txBox="1"/>
              <p:nvPr/>
            </p:nvSpPr>
            <p:spPr>
              <a:xfrm>
                <a:off x="3055289" y="3631788"/>
                <a:ext cx="370827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«use»</a:t>
                </a:r>
              </a:p>
            </p:txBody>
          </p:sp>
          <p:sp>
            <p:nvSpPr>
              <p:cNvPr id="61" name="Graphique 2">
                <a:extLst>
                  <a:ext uri="{FF2B5EF4-FFF2-40B4-BE49-F238E27FC236}">
                    <a16:creationId xmlns:a16="http://schemas.microsoft.com/office/drawing/2014/main" id="{C2B95493-6043-4926-AFBB-75D05C08C1BB}"/>
                  </a:ext>
                </a:extLst>
              </p:cNvPr>
              <p:cNvSpPr/>
              <p:nvPr/>
            </p:nvSpPr>
            <p:spPr>
              <a:xfrm>
                <a:off x="3002636" y="3852926"/>
                <a:ext cx="31324" cy="93973"/>
              </a:xfrm>
              <a:custGeom>
                <a:avLst/>
                <a:gdLst>
                  <a:gd name="connsiteX0" fmla="*/ 31325 w 31324"/>
                  <a:gd name="connsiteY0" fmla="*/ 0 h 93973"/>
                  <a:gd name="connsiteX1" fmla="*/ 0 w 31324"/>
                  <a:gd name="connsiteY1" fmla="*/ 93974 h 93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324" h="93973">
                    <a:moveTo>
                      <a:pt x="31325" y="0"/>
                    </a:moveTo>
                    <a:lnTo>
                      <a:pt x="0" y="93974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2" name="Graphique 2">
                <a:extLst>
                  <a:ext uri="{FF2B5EF4-FFF2-40B4-BE49-F238E27FC236}">
                    <a16:creationId xmlns:a16="http://schemas.microsoft.com/office/drawing/2014/main" id="{C85F990D-9332-4BB5-BDA3-D56076DA1BA6}"/>
                  </a:ext>
                </a:extLst>
              </p:cNvPr>
              <p:cNvSpPr/>
              <p:nvPr/>
            </p:nvSpPr>
            <p:spPr>
              <a:xfrm>
                <a:off x="3002636" y="3890515"/>
                <a:ext cx="81443" cy="56384"/>
              </a:xfrm>
              <a:custGeom>
                <a:avLst/>
                <a:gdLst>
                  <a:gd name="connsiteX0" fmla="*/ 0 w 81443"/>
                  <a:gd name="connsiteY0" fmla="*/ 56384 h 56384"/>
                  <a:gd name="connsiteX1" fmla="*/ 81444 w 81443"/>
                  <a:gd name="connsiteY1" fmla="*/ 0 h 5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443" h="56384">
                    <a:moveTo>
                      <a:pt x="0" y="56384"/>
                    </a:moveTo>
                    <a:lnTo>
                      <a:pt x="81444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Graphique 2">
                <a:extLst>
                  <a:ext uri="{FF2B5EF4-FFF2-40B4-BE49-F238E27FC236}">
                    <a16:creationId xmlns:a16="http://schemas.microsoft.com/office/drawing/2014/main" id="{2A1B5E31-ABF7-4C25-8E2C-6A8E4BE8983D}"/>
                  </a:ext>
                </a:extLst>
              </p:cNvPr>
              <p:cNvSpPr/>
              <p:nvPr/>
            </p:nvSpPr>
            <p:spPr>
              <a:xfrm>
                <a:off x="3253233" y="670346"/>
                <a:ext cx="6264" cy="426014"/>
              </a:xfrm>
              <a:custGeom>
                <a:avLst/>
                <a:gdLst>
                  <a:gd name="connsiteX0" fmla="*/ 0 w 6264"/>
                  <a:gd name="connsiteY0" fmla="*/ 426015 h 426014"/>
                  <a:gd name="connsiteX1" fmla="*/ 0 w 6264"/>
                  <a:gd name="connsiteY1" fmla="*/ 0 h 426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64" h="426014">
                    <a:moveTo>
                      <a:pt x="0" y="426015"/>
                    </a:moveTo>
                    <a:lnTo>
                      <a:pt x="0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custDash>
                  <a:ds d="375000" sp="375000"/>
                  <a:ds d="375000" sp="375000"/>
                  <a:ds d="375000" sp="375000"/>
                  <a:ds d="375000" sp="375000"/>
                  <a:ds d="375000" sp="375000"/>
                </a:custDash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4" name="Graphique 2">
                <a:extLst>
                  <a:ext uri="{FF2B5EF4-FFF2-40B4-BE49-F238E27FC236}">
                    <a16:creationId xmlns:a16="http://schemas.microsoft.com/office/drawing/2014/main" id="{5D1B6A88-14B0-4722-834C-A08E68D48EA1}"/>
                  </a:ext>
                </a:extLst>
              </p:cNvPr>
              <p:cNvSpPr txBox="1"/>
              <p:nvPr/>
            </p:nvSpPr>
            <p:spPr>
              <a:xfrm>
                <a:off x="2892402" y="762454"/>
                <a:ext cx="370827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«use»</a:t>
                </a:r>
              </a:p>
            </p:txBody>
          </p:sp>
          <p:sp>
            <p:nvSpPr>
              <p:cNvPr id="65" name="Graphique 2">
                <a:extLst>
                  <a:ext uri="{FF2B5EF4-FFF2-40B4-BE49-F238E27FC236}">
                    <a16:creationId xmlns:a16="http://schemas.microsoft.com/office/drawing/2014/main" id="{51EFDFE3-E473-4F0A-97EC-198F0EE9EBBA}"/>
                  </a:ext>
                </a:extLst>
              </p:cNvPr>
              <p:cNvSpPr/>
              <p:nvPr/>
            </p:nvSpPr>
            <p:spPr>
              <a:xfrm>
                <a:off x="3253233" y="670346"/>
                <a:ext cx="31324" cy="93973"/>
              </a:xfrm>
              <a:custGeom>
                <a:avLst/>
                <a:gdLst>
                  <a:gd name="connsiteX0" fmla="*/ 31325 w 31324"/>
                  <a:gd name="connsiteY0" fmla="*/ 93974 h 93973"/>
                  <a:gd name="connsiteX1" fmla="*/ 0 w 31324"/>
                  <a:gd name="connsiteY1" fmla="*/ 0 h 93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324" h="93973">
                    <a:moveTo>
                      <a:pt x="31325" y="93974"/>
                    </a:moveTo>
                    <a:lnTo>
                      <a:pt x="0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6" name="Graphique 2">
                <a:extLst>
                  <a:ext uri="{FF2B5EF4-FFF2-40B4-BE49-F238E27FC236}">
                    <a16:creationId xmlns:a16="http://schemas.microsoft.com/office/drawing/2014/main" id="{E6055ECE-BB7E-4587-9ECA-F267F4948D9D}"/>
                  </a:ext>
                </a:extLst>
              </p:cNvPr>
              <p:cNvSpPr/>
              <p:nvPr/>
            </p:nvSpPr>
            <p:spPr>
              <a:xfrm>
                <a:off x="3221909" y="670346"/>
                <a:ext cx="31324" cy="93973"/>
              </a:xfrm>
              <a:custGeom>
                <a:avLst/>
                <a:gdLst>
                  <a:gd name="connsiteX0" fmla="*/ 31325 w 31324"/>
                  <a:gd name="connsiteY0" fmla="*/ 0 h 93973"/>
                  <a:gd name="connsiteX1" fmla="*/ 0 w 31324"/>
                  <a:gd name="connsiteY1" fmla="*/ 93974 h 93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324" h="93973">
                    <a:moveTo>
                      <a:pt x="31325" y="0"/>
                    </a:moveTo>
                    <a:lnTo>
                      <a:pt x="0" y="93974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7" name="Graphique 2">
                <a:extLst>
                  <a:ext uri="{FF2B5EF4-FFF2-40B4-BE49-F238E27FC236}">
                    <a16:creationId xmlns:a16="http://schemas.microsoft.com/office/drawing/2014/main" id="{1F96448E-D306-4C2E-8C1F-AEDFE7007266}"/>
                  </a:ext>
                </a:extLst>
              </p:cNvPr>
              <p:cNvSpPr/>
              <p:nvPr/>
            </p:nvSpPr>
            <p:spPr>
              <a:xfrm>
                <a:off x="4506217" y="2787889"/>
                <a:ext cx="250596" cy="325775"/>
              </a:xfrm>
              <a:custGeom>
                <a:avLst/>
                <a:gdLst>
                  <a:gd name="connsiteX0" fmla="*/ 250597 w 250596"/>
                  <a:gd name="connsiteY0" fmla="*/ 325776 h 325775"/>
                  <a:gd name="connsiteX1" fmla="*/ 0 w 250596"/>
                  <a:gd name="connsiteY1" fmla="*/ 0 h 32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0596" h="325775">
                    <a:moveTo>
                      <a:pt x="250597" y="325776"/>
                    </a:moveTo>
                    <a:lnTo>
                      <a:pt x="0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8" name="Graphique 2">
                <a:extLst>
                  <a:ext uri="{FF2B5EF4-FFF2-40B4-BE49-F238E27FC236}">
                    <a16:creationId xmlns:a16="http://schemas.microsoft.com/office/drawing/2014/main" id="{9B382FE7-F9E9-4E12-ADD4-4FDC7837DD0D}"/>
                  </a:ext>
                </a:extLst>
              </p:cNvPr>
              <p:cNvSpPr/>
              <p:nvPr/>
            </p:nvSpPr>
            <p:spPr>
              <a:xfrm>
                <a:off x="4506217" y="2787889"/>
                <a:ext cx="75179" cy="81443"/>
              </a:xfrm>
              <a:custGeom>
                <a:avLst/>
                <a:gdLst>
                  <a:gd name="connsiteX0" fmla="*/ 0 w 75179"/>
                  <a:gd name="connsiteY0" fmla="*/ 0 h 81443"/>
                  <a:gd name="connsiteX1" fmla="*/ 75179 w 75179"/>
                  <a:gd name="connsiteY1" fmla="*/ 18795 h 81443"/>
                  <a:gd name="connsiteX2" fmla="*/ 0 w 75179"/>
                  <a:gd name="connsiteY2" fmla="*/ 81444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179" h="81443">
                    <a:moveTo>
                      <a:pt x="0" y="0"/>
                    </a:moveTo>
                    <a:lnTo>
                      <a:pt x="75179" y="18795"/>
                    </a:lnTo>
                    <a:lnTo>
                      <a:pt x="0" y="81444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9" name="Graphique 2">
                <a:extLst>
                  <a:ext uri="{FF2B5EF4-FFF2-40B4-BE49-F238E27FC236}">
                    <a16:creationId xmlns:a16="http://schemas.microsoft.com/office/drawing/2014/main" id="{306C7226-8B8A-4774-AEC6-971FA3152D82}"/>
                  </a:ext>
                </a:extLst>
              </p:cNvPr>
              <p:cNvSpPr/>
              <p:nvPr/>
            </p:nvSpPr>
            <p:spPr>
              <a:xfrm>
                <a:off x="4506217" y="2787889"/>
                <a:ext cx="75179" cy="81443"/>
              </a:xfrm>
              <a:custGeom>
                <a:avLst/>
                <a:gdLst>
                  <a:gd name="connsiteX0" fmla="*/ 0 w 75179"/>
                  <a:gd name="connsiteY0" fmla="*/ 0 h 81443"/>
                  <a:gd name="connsiteX1" fmla="*/ 75179 w 75179"/>
                  <a:gd name="connsiteY1" fmla="*/ 18795 h 81443"/>
                  <a:gd name="connsiteX2" fmla="*/ 0 w 75179"/>
                  <a:gd name="connsiteY2" fmla="*/ 81444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179" h="81443">
                    <a:moveTo>
                      <a:pt x="0" y="0"/>
                    </a:moveTo>
                    <a:lnTo>
                      <a:pt x="75179" y="18795"/>
                    </a:lnTo>
                    <a:lnTo>
                      <a:pt x="0" y="81444"/>
                    </a:ln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0" name="Graphique 2">
                <a:extLst>
                  <a:ext uri="{FF2B5EF4-FFF2-40B4-BE49-F238E27FC236}">
                    <a16:creationId xmlns:a16="http://schemas.microsoft.com/office/drawing/2014/main" id="{7C7EC3E8-9D5A-44B0-B698-FB5E983DCD43}"/>
                  </a:ext>
                </a:extLst>
              </p:cNvPr>
              <p:cNvSpPr/>
              <p:nvPr/>
            </p:nvSpPr>
            <p:spPr>
              <a:xfrm>
                <a:off x="3679248" y="2806684"/>
                <a:ext cx="325775" cy="263126"/>
              </a:xfrm>
              <a:custGeom>
                <a:avLst/>
                <a:gdLst>
                  <a:gd name="connsiteX0" fmla="*/ 0 w 325775"/>
                  <a:gd name="connsiteY0" fmla="*/ 263127 h 263126"/>
                  <a:gd name="connsiteX1" fmla="*/ 325776 w 325775"/>
                  <a:gd name="connsiteY1" fmla="*/ 0 h 263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5775" h="263126">
                    <a:moveTo>
                      <a:pt x="0" y="263127"/>
                    </a:moveTo>
                    <a:lnTo>
                      <a:pt x="325776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1" name="Graphique 2">
                <a:extLst>
                  <a:ext uri="{FF2B5EF4-FFF2-40B4-BE49-F238E27FC236}">
                    <a16:creationId xmlns:a16="http://schemas.microsoft.com/office/drawing/2014/main" id="{4C579D76-1447-48C0-95A3-14CABB8B9AA2}"/>
                  </a:ext>
                </a:extLst>
              </p:cNvPr>
              <p:cNvSpPr/>
              <p:nvPr/>
            </p:nvSpPr>
            <p:spPr>
              <a:xfrm>
                <a:off x="3923580" y="2806684"/>
                <a:ext cx="81443" cy="81443"/>
              </a:xfrm>
              <a:custGeom>
                <a:avLst/>
                <a:gdLst>
                  <a:gd name="connsiteX0" fmla="*/ 81444 w 81443"/>
                  <a:gd name="connsiteY0" fmla="*/ 0 h 81443"/>
                  <a:gd name="connsiteX1" fmla="*/ 62649 w 81443"/>
                  <a:gd name="connsiteY1" fmla="*/ 81444 h 81443"/>
                  <a:gd name="connsiteX2" fmla="*/ 0 w 81443"/>
                  <a:gd name="connsiteY2" fmla="*/ 0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81444" y="0"/>
                    </a:moveTo>
                    <a:lnTo>
                      <a:pt x="62649" y="8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2" name="Graphique 2">
                <a:extLst>
                  <a:ext uri="{FF2B5EF4-FFF2-40B4-BE49-F238E27FC236}">
                    <a16:creationId xmlns:a16="http://schemas.microsoft.com/office/drawing/2014/main" id="{C16C354C-887D-49DA-905D-530EADA1AC26}"/>
                  </a:ext>
                </a:extLst>
              </p:cNvPr>
              <p:cNvSpPr/>
              <p:nvPr/>
            </p:nvSpPr>
            <p:spPr>
              <a:xfrm>
                <a:off x="3923580" y="2806684"/>
                <a:ext cx="81443" cy="81443"/>
              </a:xfrm>
              <a:custGeom>
                <a:avLst/>
                <a:gdLst>
                  <a:gd name="connsiteX0" fmla="*/ 81444 w 81443"/>
                  <a:gd name="connsiteY0" fmla="*/ 0 h 81443"/>
                  <a:gd name="connsiteX1" fmla="*/ 62649 w 81443"/>
                  <a:gd name="connsiteY1" fmla="*/ 81444 h 81443"/>
                  <a:gd name="connsiteX2" fmla="*/ 0 w 81443"/>
                  <a:gd name="connsiteY2" fmla="*/ 0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81444" y="0"/>
                    </a:moveTo>
                    <a:lnTo>
                      <a:pt x="62649" y="8144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3" name="Graphique 2">
                <a:extLst>
                  <a:ext uri="{FF2B5EF4-FFF2-40B4-BE49-F238E27FC236}">
                    <a16:creationId xmlns:a16="http://schemas.microsoft.com/office/drawing/2014/main" id="{DAE7761D-44E4-4530-8ECB-2556AC289C52}"/>
                  </a:ext>
                </a:extLst>
              </p:cNvPr>
              <p:cNvSpPr/>
              <p:nvPr/>
            </p:nvSpPr>
            <p:spPr>
              <a:xfrm>
                <a:off x="4255620" y="1021182"/>
                <a:ext cx="751790" cy="645286"/>
              </a:xfrm>
              <a:custGeom>
                <a:avLst/>
                <a:gdLst>
                  <a:gd name="connsiteX0" fmla="*/ 751791 w 751790"/>
                  <a:gd name="connsiteY0" fmla="*/ 0 h 645286"/>
                  <a:gd name="connsiteX1" fmla="*/ 0 w 751790"/>
                  <a:gd name="connsiteY1" fmla="*/ 645287 h 64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1790" h="645286">
                    <a:moveTo>
                      <a:pt x="751791" y="0"/>
                    </a:moveTo>
                    <a:lnTo>
                      <a:pt x="0" y="645287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5" name="Graphique 2">
                <a:extLst>
                  <a:ext uri="{FF2B5EF4-FFF2-40B4-BE49-F238E27FC236}">
                    <a16:creationId xmlns:a16="http://schemas.microsoft.com/office/drawing/2014/main" id="{0A4E1C59-C17D-48CC-956B-1A0D6FDCFCCF}"/>
                  </a:ext>
                </a:extLst>
              </p:cNvPr>
              <p:cNvSpPr/>
              <p:nvPr/>
            </p:nvSpPr>
            <p:spPr>
              <a:xfrm>
                <a:off x="4255620" y="1585024"/>
                <a:ext cx="81443" cy="81443"/>
              </a:xfrm>
              <a:custGeom>
                <a:avLst/>
                <a:gdLst>
                  <a:gd name="connsiteX0" fmla="*/ 0 w 81443"/>
                  <a:gd name="connsiteY0" fmla="*/ 81444 h 81443"/>
                  <a:gd name="connsiteX1" fmla="*/ 12530 w 81443"/>
                  <a:gd name="connsiteY1" fmla="*/ 0 h 81443"/>
                  <a:gd name="connsiteX2" fmla="*/ 81444 w 81443"/>
                  <a:gd name="connsiteY2" fmla="*/ 81444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0" y="81444"/>
                    </a:moveTo>
                    <a:lnTo>
                      <a:pt x="12530" y="0"/>
                    </a:lnTo>
                    <a:lnTo>
                      <a:pt x="81444" y="81444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6" name="Graphique 2">
                <a:extLst>
                  <a:ext uri="{FF2B5EF4-FFF2-40B4-BE49-F238E27FC236}">
                    <a16:creationId xmlns:a16="http://schemas.microsoft.com/office/drawing/2014/main" id="{19D491D6-62FA-4E3D-BE7C-0237DD4BFAAF}"/>
                  </a:ext>
                </a:extLst>
              </p:cNvPr>
              <p:cNvSpPr/>
              <p:nvPr/>
            </p:nvSpPr>
            <p:spPr>
              <a:xfrm>
                <a:off x="4255620" y="1585024"/>
                <a:ext cx="81443" cy="81443"/>
              </a:xfrm>
              <a:custGeom>
                <a:avLst/>
                <a:gdLst>
                  <a:gd name="connsiteX0" fmla="*/ 0 w 81443"/>
                  <a:gd name="connsiteY0" fmla="*/ 81444 h 81443"/>
                  <a:gd name="connsiteX1" fmla="*/ 12530 w 81443"/>
                  <a:gd name="connsiteY1" fmla="*/ 0 h 81443"/>
                  <a:gd name="connsiteX2" fmla="*/ 81444 w 81443"/>
                  <a:gd name="connsiteY2" fmla="*/ 81444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0" y="81444"/>
                    </a:moveTo>
                    <a:lnTo>
                      <a:pt x="12530" y="0"/>
                    </a:lnTo>
                    <a:lnTo>
                      <a:pt x="81444" y="81444"/>
                    </a:ln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7" name="Graphique 2">
                <a:extLst>
                  <a:ext uri="{FF2B5EF4-FFF2-40B4-BE49-F238E27FC236}">
                    <a16:creationId xmlns:a16="http://schemas.microsoft.com/office/drawing/2014/main" id="{39F9B2DA-8715-485D-A898-D238AFEC1F74}"/>
                  </a:ext>
                </a:extLst>
              </p:cNvPr>
              <p:cNvSpPr/>
              <p:nvPr/>
            </p:nvSpPr>
            <p:spPr>
              <a:xfrm>
                <a:off x="4763079" y="1942125"/>
                <a:ext cx="1772972" cy="375895"/>
              </a:xfrm>
              <a:custGeom>
                <a:avLst/>
                <a:gdLst>
                  <a:gd name="connsiteX0" fmla="*/ 0 w 1772972"/>
                  <a:gd name="connsiteY0" fmla="*/ 0 h 375895"/>
                  <a:gd name="connsiteX1" fmla="*/ 1772973 w 1772972"/>
                  <a:gd name="connsiteY1" fmla="*/ 375895 h 37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72972" h="375895">
                    <a:moveTo>
                      <a:pt x="0" y="0"/>
                    </a:moveTo>
                    <a:lnTo>
                      <a:pt x="1772973" y="375895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custDash>
                  <a:ds d="375000" sp="375000"/>
                  <a:ds d="375000" sp="375000"/>
                  <a:ds d="375000" sp="375000"/>
                  <a:ds d="375000" sp="375000"/>
                  <a:ds d="375000" sp="375000"/>
                </a:custDash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78" name="Graphique 2">
                <a:extLst>
                  <a:ext uri="{FF2B5EF4-FFF2-40B4-BE49-F238E27FC236}">
                    <a16:creationId xmlns:a16="http://schemas.microsoft.com/office/drawing/2014/main" id="{002144EC-37FA-4515-B671-1649D663D49F}"/>
                  </a:ext>
                </a:extLst>
              </p:cNvPr>
              <p:cNvSpPr txBox="1"/>
              <p:nvPr/>
            </p:nvSpPr>
            <p:spPr>
              <a:xfrm>
                <a:off x="5435959" y="1902670"/>
                <a:ext cx="370827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«use»</a:t>
                </a:r>
              </a:p>
            </p:txBody>
          </p:sp>
          <p:sp>
            <p:nvSpPr>
              <p:cNvPr id="79" name="Graphique 2">
                <a:extLst>
                  <a:ext uri="{FF2B5EF4-FFF2-40B4-BE49-F238E27FC236}">
                    <a16:creationId xmlns:a16="http://schemas.microsoft.com/office/drawing/2014/main" id="{8732DCE1-0063-4759-A4E8-97C2343EA152}"/>
                  </a:ext>
                </a:extLst>
              </p:cNvPr>
              <p:cNvSpPr/>
              <p:nvPr/>
            </p:nvSpPr>
            <p:spPr>
              <a:xfrm>
                <a:off x="6435813" y="2318020"/>
                <a:ext cx="100238" cy="12529"/>
              </a:xfrm>
              <a:custGeom>
                <a:avLst/>
                <a:gdLst>
                  <a:gd name="connsiteX0" fmla="*/ 0 w 100238"/>
                  <a:gd name="connsiteY0" fmla="*/ 12530 h 12529"/>
                  <a:gd name="connsiteX1" fmla="*/ 100239 w 100238"/>
                  <a:gd name="connsiteY1" fmla="*/ 0 h 12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238" h="12529">
                    <a:moveTo>
                      <a:pt x="0" y="12530"/>
                    </a:moveTo>
                    <a:lnTo>
                      <a:pt x="100239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0" name="Graphique 2">
                <a:extLst>
                  <a:ext uri="{FF2B5EF4-FFF2-40B4-BE49-F238E27FC236}">
                    <a16:creationId xmlns:a16="http://schemas.microsoft.com/office/drawing/2014/main" id="{327D5B36-6239-4AEB-BEC3-D4A38B0AE5DA}"/>
                  </a:ext>
                </a:extLst>
              </p:cNvPr>
              <p:cNvSpPr/>
              <p:nvPr/>
            </p:nvSpPr>
            <p:spPr>
              <a:xfrm>
                <a:off x="6448343" y="2267901"/>
                <a:ext cx="87708" cy="50119"/>
              </a:xfrm>
              <a:custGeom>
                <a:avLst/>
                <a:gdLst>
                  <a:gd name="connsiteX0" fmla="*/ 87709 w 87708"/>
                  <a:gd name="connsiteY0" fmla="*/ 50119 h 50119"/>
                  <a:gd name="connsiteX1" fmla="*/ 0 w 87708"/>
                  <a:gd name="connsiteY1" fmla="*/ 0 h 50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708" h="50119">
                    <a:moveTo>
                      <a:pt x="87709" y="50119"/>
                    </a:moveTo>
                    <a:lnTo>
                      <a:pt x="0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1" name="Graphique 2">
                <a:extLst>
                  <a:ext uri="{FF2B5EF4-FFF2-40B4-BE49-F238E27FC236}">
                    <a16:creationId xmlns:a16="http://schemas.microsoft.com/office/drawing/2014/main" id="{FDA94C3D-1AC5-43FF-A64E-D4B77D57E5BC}"/>
                  </a:ext>
                </a:extLst>
              </p:cNvPr>
              <p:cNvSpPr/>
              <p:nvPr/>
            </p:nvSpPr>
            <p:spPr>
              <a:xfrm>
                <a:off x="1254723" y="1942125"/>
                <a:ext cx="2612472" cy="751790"/>
              </a:xfrm>
              <a:custGeom>
                <a:avLst/>
                <a:gdLst>
                  <a:gd name="connsiteX0" fmla="*/ 0 w 2612472"/>
                  <a:gd name="connsiteY0" fmla="*/ 751791 h 751790"/>
                  <a:gd name="connsiteX1" fmla="*/ 2612472 w 2612472"/>
                  <a:gd name="connsiteY1" fmla="*/ 0 h 751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12472" h="751790">
                    <a:moveTo>
                      <a:pt x="0" y="751791"/>
                    </a:moveTo>
                    <a:lnTo>
                      <a:pt x="2612472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2" name="Graphique 2">
                <a:extLst>
                  <a:ext uri="{FF2B5EF4-FFF2-40B4-BE49-F238E27FC236}">
                    <a16:creationId xmlns:a16="http://schemas.microsoft.com/office/drawing/2014/main" id="{9072E197-CF91-4611-9AEA-9ECEF2423D23}"/>
                  </a:ext>
                </a:extLst>
              </p:cNvPr>
              <p:cNvSpPr/>
              <p:nvPr/>
            </p:nvSpPr>
            <p:spPr>
              <a:xfrm>
                <a:off x="3253233" y="1403342"/>
                <a:ext cx="563842" cy="413484"/>
              </a:xfrm>
              <a:custGeom>
                <a:avLst/>
                <a:gdLst>
                  <a:gd name="connsiteX0" fmla="*/ 0 w 563842"/>
                  <a:gd name="connsiteY0" fmla="*/ 0 h 413484"/>
                  <a:gd name="connsiteX1" fmla="*/ 563843 w 563842"/>
                  <a:gd name="connsiteY1" fmla="*/ 413485 h 413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842" h="413484">
                    <a:moveTo>
                      <a:pt x="0" y="0"/>
                    </a:moveTo>
                    <a:lnTo>
                      <a:pt x="563843" y="413485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3" name="Graphique 2">
                <a:extLst>
                  <a:ext uri="{FF2B5EF4-FFF2-40B4-BE49-F238E27FC236}">
                    <a16:creationId xmlns:a16="http://schemas.microsoft.com/office/drawing/2014/main" id="{9283FF7C-B256-415D-9D8C-4A4ADDD20666}"/>
                  </a:ext>
                </a:extLst>
              </p:cNvPr>
              <p:cNvSpPr/>
              <p:nvPr/>
            </p:nvSpPr>
            <p:spPr>
              <a:xfrm>
                <a:off x="3735632" y="1741647"/>
                <a:ext cx="81443" cy="81443"/>
              </a:xfrm>
              <a:custGeom>
                <a:avLst/>
                <a:gdLst>
                  <a:gd name="connsiteX0" fmla="*/ 81444 w 81443"/>
                  <a:gd name="connsiteY0" fmla="*/ 75179 h 81443"/>
                  <a:gd name="connsiteX1" fmla="*/ 0 w 81443"/>
                  <a:gd name="connsiteY1" fmla="*/ 81444 h 81443"/>
                  <a:gd name="connsiteX2" fmla="*/ 62649 w 81443"/>
                  <a:gd name="connsiteY2" fmla="*/ 0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81444" y="75179"/>
                    </a:moveTo>
                    <a:lnTo>
                      <a:pt x="0" y="81444"/>
                    </a:lnTo>
                    <a:lnTo>
                      <a:pt x="62649" y="0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4" name="Graphique 2">
                <a:extLst>
                  <a:ext uri="{FF2B5EF4-FFF2-40B4-BE49-F238E27FC236}">
                    <a16:creationId xmlns:a16="http://schemas.microsoft.com/office/drawing/2014/main" id="{03C31006-7238-4453-9958-BEB6AE24E874}"/>
                  </a:ext>
                </a:extLst>
              </p:cNvPr>
              <p:cNvSpPr/>
              <p:nvPr/>
            </p:nvSpPr>
            <p:spPr>
              <a:xfrm>
                <a:off x="3735632" y="1741647"/>
                <a:ext cx="81443" cy="81443"/>
              </a:xfrm>
              <a:custGeom>
                <a:avLst/>
                <a:gdLst>
                  <a:gd name="connsiteX0" fmla="*/ 81444 w 81443"/>
                  <a:gd name="connsiteY0" fmla="*/ 75179 h 81443"/>
                  <a:gd name="connsiteX1" fmla="*/ 0 w 81443"/>
                  <a:gd name="connsiteY1" fmla="*/ 81444 h 81443"/>
                  <a:gd name="connsiteX2" fmla="*/ 62649 w 81443"/>
                  <a:gd name="connsiteY2" fmla="*/ 0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81444" y="75179"/>
                    </a:moveTo>
                    <a:lnTo>
                      <a:pt x="0" y="81444"/>
                    </a:lnTo>
                    <a:lnTo>
                      <a:pt x="62649" y="0"/>
                    </a:ln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5" name="Graphique 2">
                <a:extLst>
                  <a:ext uri="{FF2B5EF4-FFF2-40B4-BE49-F238E27FC236}">
                    <a16:creationId xmlns:a16="http://schemas.microsoft.com/office/drawing/2014/main" id="{234A8E9C-10B0-4F6B-A023-51F5D1ABBDBB}"/>
                  </a:ext>
                </a:extLst>
              </p:cNvPr>
              <p:cNvSpPr/>
              <p:nvPr/>
            </p:nvSpPr>
            <p:spPr>
              <a:xfrm>
                <a:off x="4255620" y="1021182"/>
                <a:ext cx="751790" cy="645286"/>
              </a:xfrm>
              <a:custGeom>
                <a:avLst/>
                <a:gdLst>
                  <a:gd name="connsiteX0" fmla="*/ 751791 w 751790"/>
                  <a:gd name="connsiteY0" fmla="*/ 0 h 645286"/>
                  <a:gd name="connsiteX1" fmla="*/ 0 w 751790"/>
                  <a:gd name="connsiteY1" fmla="*/ 645287 h 64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51790" h="645286">
                    <a:moveTo>
                      <a:pt x="751791" y="0"/>
                    </a:moveTo>
                    <a:lnTo>
                      <a:pt x="0" y="645287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6" name="Graphique 2">
                <a:extLst>
                  <a:ext uri="{FF2B5EF4-FFF2-40B4-BE49-F238E27FC236}">
                    <a16:creationId xmlns:a16="http://schemas.microsoft.com/office/drawing/2014/main" id="{61413EB0-50D1-44DD-99BC-F205AD6D598F}"/>
                  </a:ext>
                </a:extLst>
              </p:cNvPr>
              <p:cNvSpPr/>
              <p:nvPr/>
            </p:nvSpPr>
            <p:spPr>
              <a:xfrm>
                <a:off x="4255620" y="1585024"/>
                <a:ext cx="81443" cy="81443"/>
              </a:xfrm>
              <a:custGeom>
                <a:avLst/>
                <a:gdLst>
                  <a:gd name="connsiteX0" fmla="*/ 0 w 81443"/>
                  <a:gd name="connsiteY0" fmla="*/ 81444 h 81443"/>
                  <a:gd name="connsiteX1" fmla="*/ 12530 w 81443"/>
                  <a:gd name="connsiteY1" fmla="*/ 0 h 81443"/>
                  <a:gd name="connsiteX2" fmla="*/ 81444 w 81443"/>
                  <a:gd name="connsiteY2" fmla="*/ 81444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0" y="81444"/>
                    </a:moveTo>
                    <a:lnTo>
                      <a:pt x="12530" y="0"/>
                    </a:lnTo>
                    <a:lnTo>
                      <a:pt x="81444" y="81444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7" name="Graphique 2">
                <a:extLst>
                  <a:ext uri="{FF2B5EF4-FFF2-40B4-BE49-F238E27FC236}">
                    <a16:creationId xmlns:a16="http://schemas.microsoft.com/office/drawing/2014/main" id="{5A4AFC1F-4D99-4DBA-8D4F-6476A8FD3810}"/>
                  </a:ext>
                </a:extLst>
              </p:cNvPr>
              <p:cNvSpPr/>
              <p:nvPr/>
            </p:nvSpPr>
            <p:spPr>
              <a:xfrm>
                <a:off x="4255620" y="1585024"/>
                <a:ext cx="81443" cy="81443"/>
              </a:xfrm>
              <a:custGeom>
                <a:avLst/>
                <a:gdLst>
                  <a:gd name="connsiteX0" fmla="*/ 0 w 81443"/>
                  <a:gd name="connsiteY0" fmla="*/ 81444 h 81443"/>
                  <a:gd name="connsiteX1" fmla="*/ 12530 w 81443"/>
                  <a:gd name="connsiteY1" fmla="*/ 0 h 81443"/>
                  <a:gd name="connsiteX2" fmla="*/ 81444 w 81443"/>
                  <a:gd name="connsiteY2" fmla="*/ 81444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0" y="81444"/>
                    </a:moveTo>
                    <a:lnTo>
                      <a:pt x="12530" y="0"/>
                    </a:lnTo>
                    <a:lnTo>
                      <a:pt x="81444" y="81444"/>
                    </a:ln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8" name="Graphique 2">
                <a:extLst>
                  <a:ext uri="{FF2B5EF4-FFF2-40B4-BE49-F238E27FC236}">
                    <a16:creationId xmlns:a16="http://schemas.microsoft.com/office/drawing/2014/main" id="{909D4C7C-62AF-4649-A820-A89843904B89}"/>
                  </a:ext>
                </a:extLst>
              </p:cNvPr>
              <p:cNvSpPr/>
              <p:nvPr/>
            </p:nvSpPr>
            <p:spPr>
              <a:xfrm>
                <a:off x="1123160" y="2631266"/>
                <a:ext cx="2505968" cy="125298"/>
              </a:xfrm>
              <a:custGeom>
                <a:avLst/>
                <a:gdLst>
                  <a:gd name="connsiteX0" fmla="*/ 0 w 2505968"/>
                  <a:gd name="connsiteY0" fmla="*/ 125298 h 125298"/>
                  <a:gd name="connsiteX1" fmla="*/ 2505969 w 2505968"/>
                  <a:gd name="connsiteY1" fmla="*/ 0 h 125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05968" h="125298">
                    <a:moveTo>
                      <a:pt x="0" y="125298"/>
                    </a:moveTo>
                    <a:lnTo>
                      <a:pt x="2505969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89" name="Graphique 2">
                <a:extLst>
                  <a:ext uri="{FF2B5EF4-FFF2-40B4-BE49-F238E27FC236}">
                    <a16:creationId xmlns:a16="http://schemas.microsoft.com/office/drawing/2014/main" id="{CFE830D2-E9E1-4E24-9B0E-8FE68ECB71E9}"/>
                  </a:ext>
                </a:extLst>
              </p:cNvPr>
              <p:cNvSpPr/>
              <p:nvPr/>
            </p:nvSpPr>
            <p:spPr>
              <a:xfrm>
                <a:off x="3679248" y="2806684"/>
                <a:ext cx="325775" cy="263126"/>
              </a:xfrm>
              <a:custGeom>
                <a:avLst/>
                <a:gdLst>
                  <a:gd name="connsiteX0" fmla="*/ 0 w 325775"/>
                  <a:gd name="connsiteY0" fmla="*/ 263127 h 263126"/>
                  <a:gd name="connsiteX1" fmla="*/ 325776 w 325775"/>
                  <a:gd name="connsiteY1" fmla="*/ 0 h 263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5775" h="263126">
                    <a:moveTo>
                      <a:pt x="0" y="263127"/>
                    </a:moveTo>
                    <a:lnTo>
                      <a:pt x="325776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0" name="Graphique 2">
                <a:extLst>
                  <a:ext uri="{FF2B5EF4-FFF2-40B4-BE49-F238E27FC236}">
                    <a16:creationId xmlns:a16="http://schemas.microsoft.com/office/drawing/2014/main" id="{ACF6BCC1-5818-4C7A-8B89-84937CB9CA93}"/>
                  </a:ext>
                </a:extLst>
              </p:cNvPr>
              <p:cNvSpPr/>
              <p:nvPr/>
            </p:nvSpPr>
            <p:spPr>
              <a:xfrm>
                <a:off x="3923580" y="2806684"/>
                <a:ext cx="81443" cy="81443"/>
              </a:xfrm>
              <a:custGeom>
                <a:avLst/>
                <a:gdLst>
                  <a:gd name="connsiteX0" fmla="*/ 81444 w 81443"/>
                  <a:gd name="connsiteY0" fmla="*/ 0 h 81443"/>
                  <a:gd name="connsiteX1" fmla="*/ 62649 w 81443"/>
                  <a:gd name="connsiteY1" fmla="*/ 81444 h 81443"/>
                  <a:gd name="connsiteX2" fmla="*/ 0 w 81443"/>
                  <a:gd name="connsiteY2" fmla="*/ 0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81444" y="0"/>
                    </a:moveTo>
                    <a:lnTo>
                      <a:pt x="62649" y="8144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1" name="Graphique 2">
                <a:extLst>
                  <a:ext uri="{FF2B5EF4-FFF2-40B4-BE49-F238E27FC236}">
                    <a16:creationId xmlns:a16="http://schemas.microsoft.com/office/drawing/2014/main" id="{E207600B-ED49-4B46-AE25-98F2BA3944BA}"/>
                  </a:ext>
                </a:extLst>
              </p:cNvPr>
              <p:cNvSpPr/>
              <p:nvPr/>
            </p:nvSpPr>
            <p:spPr>
              <a:xfrm>
                <a:off x="3923580" y="2806684"/>
                <a:ext cx="81443" cy="81443"/>
              </a:xfrm>
              <a:custGeom>
                <a:avLst/>
                <a:gdLst>
                  <a:gd name="connsiteX0" fmla="*/ 81444 w 81443"/>
                  <a:gd name="connsiteY0" fmla="*/ 0 h 81443"/>
                  <a:gd name="connsiteX1" fmla="*/ 62649 w 81443"/>
                  <a:gd name="connsiteY1" fmla="*/ 81444 h 81443"/>
                  <a:gd name="connsiteX2" fmla="*/ 0 w 81443"/>
                  <a:gd name="connsiteY2" fmla="*/ 0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1443" h="81443">
                    <a:moveTo>
                      <a:pt x="81444" y="0"/>
                    </a:moveTo>
                    <a:lnTo>
                      <a:pt x="62649" y="8144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2" name="Graphique 2">
                <a:extLst>
                  <a:ext uri="{FF2B5EF4-FFF2-40B4-BE49-F238E27FC236}">
                    <a16:creationId xmlns:a16="http://schemas.microsoft.com/office/drawing/2014/main" id="{483BDFB9-91ED-4A7B-9597-43040B163B88}"/>
                  </a:ext>
                </a:extLst>
              </p:cNvPr>
              <p:cNvSpPr/>
              <p:nvPr/>
            </p:nvSpPr>
            <p:spPr>
              <a:xfrm>
                <a:off x="4506217" y="2787889"/>
                <a:ext cx="250596" cy="325775"/>
              </a:xfrm>
              <a:custGeom>
                <a:avLst/>
                <a:gdLst>
                  <a:gd name="connsiteX0" fmla="*/ 250597 w 250596"/>
                  <a:gd name="connsiteY0" fmla="*/ 325776 h 325775"/>
                  <a:gd name="connsiteX1" fmla="*/ 0 w 250596"/>
                  <a:gd name="connsiteY1" fmla="*/ 0 h 32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0596" h="325775">
                    <a:moveTo>
                      <a:pt x="250597" y="325776"/>
                    </a:moveTo>
                    <a:lnTo>
                      <a:pt x="0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3" name="Graphique 2">
                <a:extLst>
                  <a:ext uri="{FF2B5EF4-FFF2-40B4-BE49-F238E27FC236}">
                    <a16:creationId xmlns:a16="http://schemas.microsoft.com/office/drawing/2014/main" id="{E33D9CAB-16F3-4278-9534-8465B6AC7224}"/>
                  </a:ext>
                </a:extLst>
              </p:cNvPr>
              <p:cNvSpPr/>
              <p:nvPr/>
            </p:nvSpPr>
            <p:spPr>
              <a:xfrm>
                <a:off x="4506217" y="2787889"/>
                <a:ext cx="75179" cy="81443"/>
              </a:xfrm>
              <a:custGeom>
                <a:avLst/>
                <a:gdLst>
                  <a:gd name="connsiteX0" fmla="*/ 0 w 75179"/>
                  <a:gd name="connsiteY0" fmla="*/ 0 h 81443"/>
                  <a:gd name="connsiteX1" fmla="*/ 75179 w 75179"/>
                  <a:gd name="connsiteY1" fmla="*/ 18795 h 81443"/>
                  <a:gd name="connsiteX2" fmla="*/ 0 w 75179"/>
                  <a:gd name="connsiteY2" fmla="*/ 81444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179" h="81443">
                    <a:moveTo>
                      <a:pt x="0" y="0"/>
                    </a:moveTo>
                    <a:lnTo>
                      <a:pt x="75179" y="18795"/>
                    </a:lnTo>
                    <a:lnTo>
                      <a:pt x="0" y="81444"/>
                    </a:lnTo>
                    <a:close/>
                  </a:path>
                </a:pathLst>
              </a:custGeom>
              <a:solidFill>
                <a:srgbClr val="FFFFFF"/>
              </a:solidFill>
              <a:ln w="68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4" name="Graphique 2">
                <a:extLst>
                  <a:ext uri="{FF2B5EF4-FFF2-40B4-BE49-F238E27FC236}">
                    <a16:creationId xmlns:a16="http://schemas.microsoft.com/office/drawing/2014/main" id="{09D1A530-422D-48CF-BA80-A1BD6B1F94C4}"/>
                  </a:ext>
                </a:extLst>
              </p:cNvPr>
              <p:cNvSpPr/>
              <p:nvPr/>
            </p:nvSpPr>
            <p:spPr>
              <a:xfrm>
                <a:off x="4506217" y="2787889"/>
                <a:ext cx="75179" cy="81443"/>
              </a:xfrm>
              <a:custGeom>
                <a:avLst/>
                <a:gdLst>
                  <a:gd name="connsiteX0" fmla="*/ 0 w 75179"/>
                  <a:gd name="connsiteY0" fmla="*/ 0 h 81443"/>
                  <a:gd name="connsiteX1" fmla="*/ 75179 w 75179"/>
                  <a:gd name="connsiteY1" fmla="*/ 18795 h 81443"/>
                  <a:gd name="connsiteX2" fmla="*/ 0 w 75179"/>
                  <a:gd name="connsiteY2" fmla="*/ 81444 h 81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179" h="81443">
                    <a:moveTo>
                      <a:pt x="0" y="0"/>
                    </a:moveTo>
                    <a:lnTo>
                      <a:pt x="75179" y="18795"/>
                    </a:lnTo>
                    <a:lnTo>
                      <a:pt x="0" y="81444"/>
                    </a:lnTo>
                    <a:close/>
                  </a:path>
                </a:pathLst>
              </a:custGeom>
              <a:noFill/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5" name="Graphique 2">
                <a:extLst>
                  <a:ext uri="{FF2B5EF4-FFF2-40B4-BE49-F238E27FC236}">
                    <a16:creationId xmlns:a16="http://schemas.microsoft.com/office/drawing/2014/main" id="{E60FCBF6-9B7C-483F-A371-D5374E94AF16}"/>
                  </a:ext>
                </a:extLst>
              </p:cNvPr>
              <p:cNvSpPr/>
              <p:nvPr/>
            </p:nvSpPr>
            <p:spPr>
              <a:xfrm>
                <a:off x="4763079" y="1942125"/>
                <a:ext cx="1772972" cy="375895"/>
              </a:xfrm>
              <a:custGeom>
                <a:avLst/>
                <a:gdLst>
                  <a:gd name="connsiteX0" fmla="*/ 0 w 1772972"/>
                  <a:gd name="connsiteY0" fmla="*/ 0 h 375895"/>
                  <a:gd name="connsiteX1" fmla="*/ 1772973 w 1772972"/>
                  <a:gd name="connsiteY1" fmla="*/ 375895 h 375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72972" h="375895">
                    <a:moveTo>
                      <a:pt x="0" y="0"/>
                    </a:moveTo>
                    <a:lnTo>
                      <a:pt x="1772973" y="375895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custDash>
                  <a:ds d="375000" sp="375000"/>
                  <a:ds d="375000" sp="375000"/>
                  <a:ds d="375000" sp="375000"/>
                  <a:ds d="375000" sp="375000"/>
                  <a:ds d="375000" sp="375000"/>
                </a:custDash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6" name="Graphique 2">
                <a:extLst>
                  <a:ext uri="{FF2B5EF4-FFF2-40B4-BE49-F238E27FC236}">
                    <a16:creationId xmlns:a16="http://schemas.microsoft.com/office/drawing/2014/main" id="{8F597217-9390-4C89-8F18-EE4DA5F766F5}"/>
                  </a:ext>
                </a:extLst>
              </p:cNvPr>
              <p:cNvSpPr txBox="1"/>
              <p:nvPr/>
            </p:nvSpPr>
            <p:spPr>
              <a:xfrm>
                <a:off x="5435959" y="1902670"/>
                <a:ext cx="370827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«use»</a:t>
                </a:r>
              </a:p>
            </p:txBody>
          </p:sp>
          <p:sp>
            <p:nvSpPr>
              <p:cNvPr id="97" name="Graphique 2">
                <a:extLst>
                  <a:ext uri="{FF2B5EF4-FFF2-40B4-BE49-F238E27FC236}">
                    <a16:creationId xmlns:a16="http://schemas.microsoft.com/office/drawing/2014/main" id="{4514FD75-DE36-45D5-8887-26A96C4EC18E}"/>
                  </a:ext>
                </a:extLst>
              </p:cNvPr>
              <p:cNvSpPr/>
              <p:nvPr/>
            </p:nvSpPr>
            <p:spPr>
              <a:xfrm>
                <a:off x="6435813" y="2318020"/>
                <a:ext cx="100238" cy="12529"/>
              </a:xfrm>
              <a:custGeom>
                <a:avLst/>
                <a:gdLst>
                  <a:gd name="connsiteX0" fmla="*/ 0 w 100238"/>
                  <a:gd name="connsiteY0" fmla="*/ 12530 h 12529"/>
                  <a:gd name="connsiteX1" fmla="*/ 100239 w 100238"/>
                  <a:gd name="connsiteY1" fmla="*/ 0 h 12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238" h="12529">
                    <a:moveTo>
                      <a:pt x="0" y="12530"/>
                    </a:moveTo>
                    <a:lnTo>
                      <a:pt x="100239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8" name="Graphique 2">
                <a:extLst>
                  <a:ext uri="{FF2B5EF4-FFF2-40B4-BE49-F238E27FC236}">
                    <a16:creationId xmlns:a16="http://schemas.microsoft.com/office/drawing/2014/main" id="{6541DC7D-CC5D-4837-8D34-591C7D4D9F98}"/>
                  </a:ext>
                </a:extLst>
              </p:cNvPr>
              <p:cNvSpPr/>
              <p:nvPr/>
            </p:nvSpPr>
            <p:spPr>
              <a:xfrm>
                <a:off x="6448343" y="2267901"/>
                <a:ext cx="87708" cy="50119"/>
              </a:xfrm>
              <a:custGeom>
                <a:avLst/>
                <a:gdLst>
                  <a:gd name="connsiteX0" fmla="*/ 87709 w 87708"/>
                  <a:gd name="connsiteY0" fmla="*/ 50119 h 50119"/>
                  <a:gd name="connsiteX1" fmla="*/ 0 w 87708"/>
                  <a:gd name="connsiteY1" fmla="*/ 0 h 50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708" h="50119">
                    <a:moveTo>
                      <a:pt x="87709" y="50119"/>
                    </a:moveTo>
                    <a:lnTo>
                      <a:pt x="0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99" name="Graphique 2">
                <a:extLst>
                  <a:ext uri="{FF2B5EF4-FFF2-40B4-BE49-F238E27FC236}">
                    <a16:creationId xmlns:a16="http://schemas.microsoft.com/office/drawing/2014/main" id="{EFF28874-03A4-456F-B393-E6B5E59895B4}"/>
                  </a:ext>
                </a:extLst>
              </p:cNvPr>
              <p:cNvSpPr/>
              <p:nvPr/>
            </p:nvSpPr>
            <p:spPr>
              <a:xfrm>
                <a:off x="4756814" y="2443319"/>
                <a:ext cx="1779237" cy="125298"/>
              </a:xfrm>
              <a:custGeom>
                <a:avLst/>
                <a:gdLst>
                  <a:gd name="connsiteX0" fmla="*/ 0 w 1779237"/>
                  <a:gd name="connsiteY0" fmla="*/ 125298 h 125298"/>
                  <a:gd name="connsiteX1" fmla="*/ 1779238 w 1779237"/>
                  <a:gd name="connsiteY1" fmla="*/ 0 h 125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79237" h="125298">
                    <a:moveTo>
                      <a:pt x="0" y="125298"/>
                    </a:moveTo>
                    <a:lnTo>
                      <a:pt x="1779238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custDash>
                  <a:ds d="375000" sp="375000"/>
                  <a:ds d="375000" sp="375000"/>
                  <a:ds d="375000" sp="375000"/>
                  <a:ds d="375000" sp="375000"/>
                  <a:ds d="375000" sp="375000"/>
                </a:custDash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0" name="Graphique 2">
                <a:extLst>
                  <a:ext uri="{FF2B5EF4-FFF2-40B4-BE49-F238E27FC236}">
                    <a16:creationId xmlns:a16="http://schemas.microsoft.com/office/drawing/2014/main" id="{D3BA4088-3B6B-427C-B601-046E52365762}"/>
                  </a:ext>
                </a:extLst>
              </p:cNvPr>
              <p:cNvSpPr txBox="1"/>
              <p:nvPr/>
            </p:nvSpPr>
            <p:spPr>
              <a:xfrm>
                <a:off x="5410900" y="2272300"/>
                <a:ext cx="370827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«use»</a:t>
                </a:r>
              </a:p>
            </p:txBody>
          </p:sp>
          <p:sp>
            <p:nvSpPr>
              <p:cNvPr id="101" name="Graphique 2">
                <a:extLst>
                  <a:ext uri="{FF2B5EF4-FFF2-40B4-BE49-F238E27FC236}">
                    <a16:creationId xmlns:a16="http://schemas.microsoft.com/office/drawing/2014/main" id="{2595EE94-14C2-4279-A00B-F8B2E3870534}"/>
                  </a:ext>
                </a:extLst>
              </p:cNvPr>
              <p:cNvSpPr/>
              <p:nvPr/>
            </p:nvSpPr>
            <p:spPr>
              <a:xfrm>
                <a:off x="6442078" y="2443319"/>
                <a:ext cx="93973" cy="37589"/>
              </a:xfrm>
              <a:custGeom>
                <a:avLst/>
                <a:gdLst>
                  <a:gd name="connsiteX0" fmla="*/ 0 w 93973"/>
                  <a:gd name="connsiteY0" fmla="*/ 37590 h 37589"/>
                  <a:gd name="connsiteX1" fmla="*/ 93974 w 93973"/>
                  <a:gd name="connsiteY1" fmla="*/ 0 h 37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973" h="37589">
                    <a:moveTo>
                      <a:pt x="0" y="37590"/>
                    </a:moveTo>
                    <a:lnTo>
                      <a:pt x="93974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2" name="Graphique 2">
                <a:extLst>
                  <a:ext uri="{FF2B5EF4-FFF2-40B4-BE49-F238E27FC236}">
                    <a16:creationId xmlns:a16="http://schemas.microsoft.com/office/drawing/2014/main" id="{BE7FDC8B-DF5C-416C-BB0C-2B7760D3CF39}"/>
                  </a:ext>
                </a:extLst>
              </p:cNvPr>
              <p:cNvSpPr/>
              <p:nvPr/>
            </p:nvSpPr>
            <p:spPr>
              <a:xfrm>
                <a:off x="6442078" y="2418259"/>
                <a:ext cx="93973" cy="25059"/>
              </a:xfrm>
              <a:custGeom>
                <a:avLst/>
                <a:gdLst>
                  <a:gd name="connsiteX0" fmla="*/ 93974 w 93973"/>
                  <a:gd name="connsiteY0" fmla="*/ 25060 h 25059"/>
                  <a:gd name="connsiteX1" fmla="*/ 0 w 93973"/>
                  <a:gd name="connsiteY1" fmla="*/ 0 h 2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973" h="25059">
                    <a:moveTo>
                      <a:pt x="93974" y="25060"/>
                    </a:moveTo>
                    <a:lnTo>
                      <a:pt x="0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3" name="Graphique 2">
                <a:extLst>
                  <a:ext uri="{FF2B5EF4-FFF2-40B4-BE49-F238E27FC236}">
                    <a16:creationId xmlns:a16="http://schemas.microsoft.com/office/drawing/2014/main" id="{5B0AD887-AC74-4BAF-AE01-273DFCF2ED3C}"/>
                  </a:ext>
                </a:extLst>
              </p:cNvPr>
              <p:cNvSpPr/>
              <p:nvPr/>
            </p:nvSpPr>
            <p:spPr>
              <a:xfrm>
                <a:off x="3253233" y="670346"/>
                <a:ext cx="6264" cy="426014"/>
              </a:xfrm>
              <a:custGeom>
                <a:avLst/>
                <a:gdLst>
                  <a:gd name="connsiteX0" fmla="*/ 0 w 6264"/>
                  <a:gd name="connsiteY0" fmla="*/ 426015 h 426014"/>
                  <a:gd name="connsiteX1" fmla="*/ 0 w 6264"/>
                  <a:gd name="connsiteY1" fmla="*/ 0 h 426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64" h="426014">
                    <a:moveTo>
                      <a:pt x="0" y="426015"/>
                    </a:moveTo>
                    <a:lnTo>
                      <a:pt x="0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custDash>
                  <a:ds d="375000" sp="375000"/>
                  <a:ds d="375000" sp="375000"/>
                  <a:ds d="375000" sp="375000"/>
                  <a:ds d="375000" sp="375000"/>
                  <a:ds d="375000" sp="375000"/>
                </a:custDash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4" name="Graphique 2">
                <a:extLst>
                  <a:ext uri="{FF2B5EF4-FFF2-40B4-BE49-F238E27FC236}">
                    <a16:creationId xmlns:a16="http://schemas.microsoft.com/office/drawing/2014/main" id="{4404A1E1-A264-44A0-84CC-EDA2C5B5F8C8}"/>
                  </a:ext>
                </a:extLst>
              </p:cNvPr>
              <p:cNvSpPr txBox="1"/>
              <p:nvPr/>
            </p:nvSpPr>
            <p:spPr>
              <a:xfrm>
                <a:off x="2892402" y="762454"/>
                <a:ext cx="370827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«use»</a:t>
                </a:r>
              </a:p>
            </p:txBody>
          </p:sp>
          <p:sp>
            <p:nvSpPr>
              <p:cNvPr id="105" name="Graphique 2">
                <a:extLst>
                  <a:ext uri="{FF2B5EF4-FFF2-40B4-BE49-F238E27FC236}">
                    <a16:creationId xmlns:a16="http://schemas.microsoft.com/office/drawing/2014/main" id="{ABCC5E7F-8D57-48EC-A748-241EDA617CA3}"/>
                  </a:ext>
                </a:extLst>
              </p:cNvPr>
              <p:cNvSpPr/>
              <p:nvPr/>
            </p:nvSpPr>
            <p:spPr>
              <a:xfrm>
                <a:off x="3253233" y="670346"/>
                <a:ext cx="31324" cy="93973"/>
              </a:xfrm>
              <a:custGeom>
                <a:avLst/>
                <a:gdLst>
                  <a:gd name="connsiteX0" fmla="*/ 31325 w 31324"/>
                  <a:gd name="connsiteY0" fmla="*/ 93974 h 93973"/>
                  <a:gd name="connsiteX1" fmla="*/ 0 w 31324"/>
                  <a:gd name="connsiteY1" fmla="*/ 0 h 93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324" h="93973">
                    <a:moveTo>
                      <a:pt x="31325" y="93974"/>
                    </a:moveTo>
                    <a:lnTo>
                      <a:pt x="0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6" name="Graphique 2">
                <a:extLst>
                  <a:ext uri="{FF2B5EF4-FFF2-40B4-BE49-F238E27FC236}">
                    <a16:creationId xmlns:a16="http://schemas.microsoft.com/office/drawing/2014/main" id="{46A7784F-F478-48F6-B358-0ACD37949CBC}"/>
                  </a:ext>
                </a:extLst>
              </p:cNvPr>
              <p:cNvSpPr/>
              <p:nvPr/>
            </p:nvSpPr>
            <p:spPr>
              <a:xfrm>
                <a:off x="3221909" y="670346"/>
                <a:ext cx="31324" cy="93973"/>
              </a:xfrm>
              <a:custGeom>
                <a:avLst/>
                <a:gdLst>
                  <a:gd name="connsiteX0" fmla="*/ 31325 w 31324"/>
                  <a:gd name="connsiteY0" fmla="*/ 0 h 93973"/>
                  <a:gd name="connsiteX1" fmla="*/ 0 w 31324"/>
                  <a:gd name="connsiteY1" fmla="*/ 93974 h 93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324" h="93973">
                    <a:moveTo>
                      <a:pt x="31325" y="0"/>
                    </a:moveTo>
                    <a:lnTo>
                      <a:pt x="0" y="93974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7" name="Graphique 2">
                <a:extLst>
                  <a:ext uri="{FF2B5EF4-FFF2-40B4-BE49-F238E27FC236}">
                    <a16:creationId xmlns:a16="http://schemas.microsoft.com/office/drawing/2014/main" id="{C5897436-C54D-48DC-A960-CC824290E659}"/>
                  </a:ext>
                </a:extLst>
              </p:cNvPr>
              <p:cNvSpPr/>
              <p:nvPr/>
            </p:nvSpPr>
            <p:spPr>
              <a:xfrm>
                <a:off x="3002636" y="3420646"/>
                <a:ext cx="375895" cy="526253"/>
              </a:xfrm>
              <a:custGeom>
                <a:avLst/>
                <a:gdLst>
                  <a:gd name="connsiteX0" fmla="*/ 375895 w 375895"/>
                  <a:gd name="connsiteY0" fmla="*/ 0 h 526253"/>
                  <a:gd name="connsiteX1" fmla="*/ 0 w 375895"/>
                  <a:gd name="connsiteY1" fmla="*/ 526253 h 526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75895" h="526253">
                    <a:moveTo>
                      <a:pt x="375895" y="0"/>
                    </a:moveTo>
                    <a:lnTo>
                      <a:pt x="0" y="526253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custDash>
                  <a:ds d="375000" sp="375000"/>
                  <a:ds d="375000" sp="375000"/>
                  <a:ds d="375000" sp="375000"/>
                  <a:ds d="375000" sp="375000"/>
                  <a:ds d="375000" sp="375000"/>
                </a:custDash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8" name="Graphique 2">
                <a:extLst>
                  <a:ext uri="{FF2B5EF4-FFF2-40B4-BE49-F238E27FC236}">
                    <a16:creationId xmlns:a16="http://schemas.microsoft.com/office/drawing/2014/main" id="{FB39E4C9-6AF7-45C2-A596-5CA5275F075F}"/>
                  </a:ext>
                </a:extLst>
              </p:cNvPr>
              <p:cNvSpPr txBox="1"/>
              <p:nvPr/>
            </p:nvSpPr>
            <p:spPr>
              <a:xfrm>
                <a:off x="3055289" y="3631788"/>
                <a:ext cx="370827" cy="191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fr-FR" sz="592" spc="0" baseline="0">
                    <a:solidFill>
                      <a:srgbClr val="000000"/>
                    </a:solidFill>
                    <a:latin typeface="Segoe UI"/>
                    <a:cs typeface="Segoe UI"/>
                    <a:sym typeface="Segoe UI"/>
                    <a:rtl val="0"/>
                  </a:rPr>
                  <a:t>«use»</a:t>
                </a:r>
              </a:p>
            </p:txBody>
          </p:sp>
          <p:sp>
            <p:nvSpPr>
              <p:cNvPr id="109" name="Graphique 2">
                <a:extLst>
                  <a:ext uri="{FF2B5EF4-FFF2-40B4-BE49-F238E27FC236}">
                    <a16:creationId xmlns:a16="http://schemas.microsoft.com/office/drawing/2014/main" id="{193FDFF6-EF50-4640-8C40-8E7BB7676CC7}"/>
                  </a:ext>
                </a:extLst>
              </p:cNvPr>
              <p:cNvSpPr/>
              <p:nvPr/>
            </p:nvSpPr>
            <p:spPr>
              <a:xfrm>
                <a:off x="3002636" y="3852926"/>
                <a:ext cx="31324" cy="93973"/>
              </a:xfrm>
              <a:custGeom>
                <a:avLst/>
                <a:gdLst>
                  <a:gd name="connsiteX0" fmla="*/ 31325 w 31324"/>
                  <a:gd name="connsiteY0" fmla="*/ 0 h 93973"/>
                  <a:gd name="connsiteX1" fmla="*/ 0 w 31324"/>
                  <a:gd name="connsiteY1" fmla="*/ 93974 h 93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324" h="93973">
                    <a:moveTo>
                      <a:pt x="31325" y="0"/>
                    </a:moveTo>
                    <a:lnTo>
                      <a:pt x="0" y="93974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10" name="Graphique 2">
                <a:extLst>
                  <a:ext uri="{FF2B5EF4-FFF2-40B4-BE49-F238E27FC236}">
                    <a16:creationId xmlns:a16="http://schemas.microsoft.com/office/drawing/2014/main" id="{BF06F5BB-76F4-4649-B1A6-BEE629755F18}"/>
                  </a:ext>
                </a:extLst>
              </p:cNvPr>
              <p:cNvSpPr/>
              <p:nvPr/>
            </p:nvSpPr>
            <p:spPr>
              <a:xfrm>
                <a:off x="3002636" y="3890515"/>
                <a:ext cx="81443" cy="56384"/>
              </a:xfrm>
              <a:custGeom>
                <a:avLst/>
                <a:gdLst>
                  <a:gd name="connsiteX0" fmla="*/ 0 w 81443"/>
                  <a:gd name="connsiteY0" fmla="*/ 56384 h 56384"/>
                  <a:gd name="connsiteX1" fmla="*/ 81444 w 81443"/>
                  <a:gd name="connsiteY1" fmla="*/ 0 h 5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443" h="56384">
                    <a:moveTo>
                      <a:pt x="0" y="56384"/>
                    </a:moveTo>
                    <a:lnTo>
                      <a:pt x="81444" y="0"/>
                    </a:lnTo>
                  </a:path>
                </a:pathLst>
              </a:custGeom>
              <a:ln w="6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A2A8520D-F29E-4F97-8873-EF827073B729}"/>
              </a:ext>
            </a:extLst>
          </p:cNvPr>
          <p:cNvSpPr txBox="1"/>
          <p:nvPr/>
        </p:nvSpPr>
        <p:spPr>
          <a:xfrm>
            <a:off x="2688057" y="4424871"/>
            <a:ext cx="74853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b="0" i="0" u="none" strike="noStrike" dirty="0">
                <a:solidFill>
                  <a:srgbClr val="9EA2FF"/>
                </a:solidFill>
                <a:effectLst/>
                <a:latin typeface="Segoe UI" panose="020B0502040204020203" pitchFamily="34" charset="0"/>
                <a:hlinkClick r:id="rId6" tooltip="https://github.com/oliviercailloux-org/projet-assisted-board-games-1/blob/presentation/doc/images/playerplaysgame.svg"/>
              </a:rPr>
              <a:t>https://github.com/oliviercailloux-org/projet-assisted-board-games-1/blob/Presentation/Doc/Images/playerPlaysGame.svg</a:t>
            </a:r>
            <a:endParaRPr lang="fr-FR" sz="12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931197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F3FF"/>
      </a:lt2>
      <a:accent1>
        <a:srgbClr val="4C64D8"/>
      </a:accent1>
      <a:accent2>
        <a:srgbClr val="FFE599"/>
      </a:accent2>
      <a:accent3>
        <a:srgbClr val="FF952B"/>
      </a:accent3>
      <a:accent4>
        <a:srgbClr val="D5E6FC"/>
      </a:accent4>
      <a:accent5>
        <a:srgbClr val="00004D"/>
      </a:accent5>
      <a:accent6>
        <a:srgbClr val="A8CFFF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1046</Words>
  <Application>Microsoft Office PowerPoint</Application>
  <PresentationFormat>Affichage à l'écran (16:9)</PresentationFormat>
  <Paragraphs>170</Paragraphs>
  <Slides>26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4" baseType="lpstr">
      <vt:lpstr>Century Gothic</vt:lpstr>
      <vt:lpstr>Arial</vt:lpstr>
      <vt:lpstr>Aldrich</vt:lpstr>
      <vt:lpstr>Segoe UI</vt:lpstr>
      <vt:lpstr>Wingdings</vt:lpstr>
      <vt:lpstr>Consolas</vt:lpstr>
      <vt:lpstr>Didact Gothic</vt:lpstr>
      <vt:lpstr>Virtual Slides for Education Day by Slidesgo</vt:lpstr>
      <vt:lpstr>Présentation du projet Assisted Board Games</vt:lpstr>
      <vt:lpstr>INTRODUCTION</vt:lpstr>
      <vt:lpstr>Plan de présentation</vt:lpstr>
      <vt:lpstr>Présentation du projet existant</vt:lpstr>
      <vt:lpstr>Présentation PowerPoint</vt:lpstr>
      <vt:lpstr>Présentation PowerPoint</vt:lpstr>
      <vt:lpstr>Présentation du travail effectué</vt:lpstr>
      <vt:lpstr>Rendus approuvés en UML</vt:lpstr>
      <vt:lpstr>Diagramme de cas d’utilisation </vt:lpstr>
      <vt:lpstr>Diagramme de classe du jeu d’échec</vt:lpstr>
      <vt:lpstr>Diagramme de séquence du PlayerState  </vt:lpstr>
      <vt:lpstr>Diagramme de classe du CheckerBoard</vt:lpstr>
      <vt:lpstr>Diagramme de séquence du CheckerBoard</vt:lpstr>
      <vt:lpstr>Rendus approuvés en Java</vt:lpstr>
      <vt:lpstr>Les méthodes de classe Square</vt:lpstr>
      <vt:lpstr>Les méthodes de classe Piece</vt:lpstr>
      <vt:lpstr>Les méthodes de classe CheckerBoard</vt:lpstr>
      <vt:lpstr>Démonstrations</vt:lpstr>
      <vt:lpstr>Présentation PowerPoint</vt:lpstr>
      <vt:lpstr>Présentation PowerPoint</vt:lpstr>
      <vt:lpstr>Présentation PowerPoint</vt:lpstr>
      <vt:lpstr>Difficultés et axes d’améliorations</vt:lpstr>
      <vt:lpstr>Difficultés rencontrées et axes d’améliorations</vt:lpstr>
      <vt:lpstr>Difficultés rencontrées</vt:lpstr>
      <vt:lpstr>Axes d’améliorations</vt:lpstr>
      <vt:lpstr>Conclusion Dire ce que ce projet nous a apporté professionnellement et personnellement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SLIDES FOR EDUCATION DAY</dc:title>
  <dc:creator>Gio AM'S</dc:creator>
  <cp:lastModifiedBy>Gio</cp:lastModifiedBy>
  <cp:revision>83</cp:revision>
  <dcterms:modified xsi:type="dcterms:W3CDTF">2021-06-29T21:30:04Z</dcterms:modified>
</cp:coreProperties>
</file>